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6" r:id="rId2"/>
  </p:sldMasterIdLst>
  <p:notesMasterIdLst>
    <p:notesMasterId r:id="rId32"/>
  </p:notesMasterIdLst>
  <p:handoutMasterIdLst>
    <p:handoutMasterId r:id="rId33"/>
  </p:handoutMasterIdLst>
  <p:sldIdLst>
    <p:sldId id="325" r:id="rId3"/>
    <p:sldId id="381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1" r:id="rId12"/>
    <p:sldId id="390" r:id="rId13"/>
    <p:sldId id="393" r:id="rId14"/>
    <p:sldId id="395" r:id="rId15"/>
    <p:sldId id="394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</p:sldIdLst>
  <p:sldSz cx="9140825" cy="6854825"/>
  <p:notesSz cx="6854825" cy="91408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7C80"/>
    <a:srgbClr val="CCECFF"/>
    <a:srgbClr val="003300"/>
    <a:srgbClr val="000066"/>
    <a:srgbClr val="FF0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3165" autoAdjust="0"/>
  </p:normalViewPr>
  <p:slideViewPr>
    <p:cSldViewPr>
      <p:cViewPr varScale="1">
        <p:scale>
          <a:sx n="63" d="100"/>
          <a:sy n="63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나눔명조 ExtraBold" pitchFamily="18" charset="-127"/>
                    <a:ea typeface="나눔명조 ExtraBold" pitchFamily="18" charset="-127"/>
                  </a:defRPr>
                </a:pPr>
                <a:endParaRPr lang="ko-KR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있다</c:v>
                </c:pt>
                <c:pt idx="1">
                  <c:v>없다</c:v>
                </c:pt>
                <c:pt idx="2">
                  <c:v>잘 모름</c:v>
                </c:pt>
                <c:pt idx="3">
                  <c:v>대답안함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18</c:v>
                </c:pt>
                <c:pt idx="2">
                  <c:v>17</c:v>
                </c:pt>
                <c:pt idx="3">
                  <c:v>14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D9AFB-10B4-4BC8-8CA5-2585546A355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64AEB7D-FD0B-4F2F-8BB8-B35A7951F7E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EB" pitchFamily="18" charset="-127"/>
              <a:ea typeface="08서울남산체 EB" pitchFamily="18" charset="-127"/>
            </a:rPr>
            <a:t>그리스도의 죽음과 부활의 복음</a:t>
          </a:r>
          <a:endParaRPr lang="ko-KR" altLang="en-US" dirty="0">
            <a:latin typeface="08서울남산체 EB" pitchFamily="18" charset="-127"/>
            <a:ea typeface="08서울남산체 EB" pitchFamily="18" charset="-127"/>
          </a:endParaRPr>
        </a:p>
      </dgm:t>
    </dgm:pt>
    <dgm:pt modelId="{217E600F-D4D8-4994-A3D5-75AB6DAB3818}" type="parTrans" cxnId="{4F498D6C-B297-4EEA-82B6-5476D909BD99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DA3EB4B6-AFF5-4804-90F3-96D79B5E0037}" type="sibTrans" cxnId="{4F498D6C-B297-4EEA-82B6-5476D909BD99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BAAF2C5A-1F26-42FC-B55C-A692C47251C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EB" pitchFamily="18" charset="-127"/>
              <a:ea typeface="08서울남산체 EB" pitchFamily="18" charset="-127"/>
            </a:rPr>
            <a:t>천국복음</a:t>
          </a:r>
          <a:endParaRPr lang="ko-KR" altLang="en-US" dirty="0">
            <a:latin typeface="08서울남산체 EB" pitchFamily="18" charset="-127"/>
            <a:ea typeface="08서울남산체 EB" pitchFamily="18" charset="-127"/>
          </a:endParaRPr>
        </a:p>
      </dgm:t>
    </dgm:pt>
    <dgm:pt modelId="{678C5331-8E1A-423D-B11D-FBD808B7F224}" type="parTrans" cxnId="{C418CBBE-3DFF-47B0-B5DF-F0F7DF924A27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272A5C5F-3ABC-4F1C-A663-00E0C10A64B0}" type="sibTrans" cxnId="{C418CBBE-3DFF-47B0-B5DF-F0F7DF924A27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457FDCCE-3E8E-4193-8219-3933FFF33AD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EB" pitchFamily="18" charset="-127"/>
              <a:ea typeface="08서울남산체 EB" pitchFamily="18" charset="-127"/>
            </a:rPr>
            <a:t>원시 복음</a:t>
          </a:r>
          <a:endParaRPr lang="ko-KR" altLang="en-US" dirty="0">
            <a:latin typeface="08서울남산체 EB" pitchFamily="18" charset="-127"/>
            <a:ea typeface="08서울남산체 EB" pitchFamily="18" charset="-127"/>
          </a:endParaRPr>
        </a:p>
      </dgm:t>
    </dgm:pt>
    <dgm:pt modelId="{A35779DA-2433-4499-A8F6-28817A704263}" type="parTrans" cxnId="{2F356308-8D77-4B46-9FAA-D1B601CE1CB0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F50631EE-DCE4-4EF3-90B0-C66AF50902DA}" type="sibTrans" cxnId="{2F356308-8D77-4B46-9FAA-D1B601CE1CB0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CAA2CC8A-9A87-4155-9F8C-8340F5E2F8A8}" type="pres">
      <dgm:prSet presAssocID="{98ED9AFB-10B4-4BC8-8CA5-2585546A355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6B65BB-16DF-4F6E-B165-8B0B45C896B1}" type="pres">
      <dgm:prSet presAssocID="{B64AEB7D-FD0B-4F2F-8BB8-B35A7951F7E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188100-D953-4813-B1B2-5A81F227F708}" type="pres">
      <dgm:prSet presAssocID="{B64AEB7D-FD0B-4F2F-8BB8-B35A7951F7E1}" presName="gear1src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106EE97-0650-4416-93F1-C64635DE0CF6}" type="pres">
      <dgm:prSet presAssocID="{B64AEB7D-FD0B-4F2F-8BB8-B35A7951F7E1}" presName="gear1dst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4621740-04CE-4C7B-8616-015B974A2938}" type="pres">
      <dgm:prSet presAssocID="{BAAF2C5A-1F26-42FC-B55C-A692C47251C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373055-66F9-42B7-91D1-613944E4D07B}" type="pres">
      <dgm:prSet presAssocID="{BAAF2C5A-1F26-42FC-B55C-A692C47251C2}" presName="gear2src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F9117B5-A269-4EAD-983C-B53D8AF406D6}" type="pres">
      <dgm:prSet presAssocID="{BAAF2C5A-1F26-42FC-B55C-A692C47251C2}" presName="gear2dst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7BADB380-DE33-418D-89EC-AF30F95DB7ED}" type="pres">
      <dgm:prSet presAssocID="{457FDCCE-3E8E-4193-8219-3933FFF33AD4}" presName="gear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FF068183-0B47-4414-B490-DA746C5493C0}" type="pres">
      <dgm:prSet presAssocID="{457FDCCE-3E8E-4193-8219-3933FFF33AD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9ECBAD-E4D9-41DD-8A04-D84B2BCA081B}" type="pres">
      <dgm:prSet presAssocID="{457FDCCE-3E8E-4193-8219-3933FFF33AD4}" presName="gear3src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C069F6D-5565-4AC0-A65E-2845FC82C75A}" type="pres">
      <dgm:prSet presAssocID="{457FDCCE-3E8E-4193-8219-3933FFF33AD4}" presName="gear3dst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10E48C3-B5D9-4814-8FD3-7BD065216795}" type="pres">
      <dgm:prSet presAssocID="{DA3EB4B6-AFF5-4804-90F3-96D79B5E0037}" presName="connector1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F2E42C6-36EE-4EE4-96EB-8BC298732511}" type="pres">
      <dgm:prSet presAssocID="{272A5C5F-3ABC-4F1C-A663-00E0C10A64B0}" presName="connector2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0C9C13A-E793-413B-A47B-0B76B4D9E720}" type="pres">
      <dgm:prSet presAssocID="{F50631EE-DCE4-4EF3-90B0-C66AF50902DA}" presName="connector3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D696E11F-8399-4C27-87C6-D73A5E9EB8A6}" type="presOf" srcId="{F50631EE-DCE4-4EF3-90B0-C66AF50902DA}" destId="{E0C9C13A-E793-413B-A47B-0B76B4D9E720}" srcOrd="0" destOrd="0" presId="urn:microsoft.com/office/officeart/2005/8/layout/gear1"/>
    <dgm:cxn modelId="{5EBF4199-6DBB-4426-849B-FF2DEC09002B}" type="presOf" srcId="{B64AEB7D-FD0B-4F2F-8BB8-B35A7951F7E1}" destId="{C96B65BB-16DF-4F6E-B165-8B0B45C896B1}" srcOrd="0" destOrd="0" presId="urn:microsoft.com/office/officeart/2005/8/layout/gear1"/>
    <dgm:cxn modelId="{C418CBBE-3DFF-47B0-B5DF-F0F7DF924A27}" srcId="{98ED9AFB-10B4-4BC8-8CA5-2585546A3551}" destId="{BAAF2C5A-1F26-42FC-B55C-A692C47251C2}" srcOrd="1" destOrd="0" parTransId="{678C5331-8E1A-423D-B11D-FBD808B7F224}" sibTransId="{272A5C5F-3ABC-4F1C-A663-00E0C10A64B0}"/>
    <dgm:cxn modelId="{2941B68B-B610-416E-875F-9202C2B5159E}" type="presOf" srcId="{457FDCCE-3E8E-4193-8219-3933FFF33AD4}" destId="{7BADB380-DE33-418D-89EC-AF30F95DB7ED}" srcOrd="0" destOrd="0" presId="urn:microsoft.com/office/officeart/2005/8/layout/gear1"/>
    <dgm:cxn modelId="{D3687F0E-F5B8-4316-AA17-E71D0F25978A}" type="presOf" srcId="{BAAF2C5A-1F26-42FC-B55C-A692C47251C2}" destId="{DF9117B5-A269-4EAD-983C-B53D8AF406D6}" srcOrd="2" destOrd="0" presId="urn:microsoft.com/office/officeart/2005/8/layout/gear1"/>
    <dgm:cxn modelId="{04F19BD3-F78F-4943-B0A0-82A7A81389CA}" type="presOf" srcId="{B64AEB7D-FD0B-4F2F-8BB8-B35A7951F7E1}" destId="{CD188100-D953-4813-B1B2-5A81F227F708}" srcOrd="1" destOrd="0" presId="urn:microsoft.com/office/officeart/2005/8/layout/gear1"/>
    <dgm:cxn modelId="{B51CBA31-98CD-4C87-8FDB-0D98B5EB60B1}" type="presOf" srcId="{272A5C5F-3ABC-4F1C-A663-00E0C10A64B0}" destId="{1F2E42C6-36EE-4EE4-96EB-8BC298732511}" srcOrd="0" destOrd="0" presId="urn:microsoft.com/office/officeart/2005/8/layout/gear1"/>
    <dgm:cxn modelId="{7A86B40B-D4EA-43F9-8616-18D190AABA34}" type="presOf" srcId="{DA3EB4B6-AFF5-4804-90F3-96D79B5E0037}" destId="{710E48C3-B5D9-4814-8FD3-7BD065216795}" srcOrd="0" destOrd="0" presId="urn:microsoft.com/office/officeart/2005/8/layout/gear1"/>
    <dgm:cxn modelId="{5A54B0EC-A388-4B74-AB85-3949C700BFEC}" type="presOf" srcId="{457FDCCE-3E8E-4193-8219-3933FFF33AD4}" destId="{2C069F6D-5565-4AC0-A65E-2845FC82C75A}" srcOrd="3" destOrd="0" presId="urn:microsoft.com/office/officeart/2005/8/layout/gear1"/>
    <dgm:cxn modelId="{6878AE54-0C10-4F8B-B5BA-187FB739FB06}" type="presOf" srcId="{457FDCCE-3E8E-4193-8219-3933FFF33AD4}" destId="{7B9ECBAD-E4D9-41DD-8A04-D84B2BCA081B}" srcOrd="2" destOrd="0" presId="urn:microsoft.com/office/officeart/2005/8/layout/gear1"/>
    <dgm:cxn modelId="{D82C4FA2-6F46-46ED-9D58-07FBBAD7A953}" type="presOf" srcId="{BAAF2C5A-1F26-42FC-B55C-A692C47251C2}" destId="{04621740-04CE-4C7B-8616-015B974A2938}" srcOrd="0" destOrd="0" presId="urn:microsoft.com/office/officeart/2005/8/layout/gear1"/>
    <dgm:cxn modelId="{FE259DFF-44DD-4CFA-B3FB-E664B6366645}" type="presOf" srcId="{B64AEB7D-FD0B-4F2F-8BB8-B35A7951F7E1}" destId="{C106EE97-0650-4416-93F1-C64635DE0CF6}" srcOrd="2" destOrd="0" presId="urn:microsoft.com/office/officeart/2005/8/layout/gear1"/>
    <dgm:cxn modelId="{4F498D6C-B297-4EEA-82B6-5476D909BD99}" srcId="{98ED9AFB-10B4-4BC8-8CA5-2585546A3551}" destId="{B64AEB7D-FD0B-4F2F-8BB8-B35A7951F7E1}" srcOrd="0" destOrd="0" parTransId="{217E600F-D4D8-4994-A3D5-75AB6DAB3818}" sibTransId="{DA3EB4B6-AFF5-4804-90F3-96D79B5E0037}"/>
    <dgm:cxn modelId="{11253AA1-B808-422E-9591-D6A3ECACAD15}" type="presOf" srcId="{98ED9AFB-10B4-4BC8-8CA5-2585546A3551}" destId="{CAA2CC8A-9A87-4155-9F8C-8340F5E2F8A8}" srcOrd="0" destOrd="0" presId="urn:microsoft.com/office/officeart/2005/8/layout/gear1"/>
    <dgm:cxn modelId="{62159224-AEB8-4EEE-A4F3-96FCE2D79EB0}" type="presOf" srcId="{BAAF2C5A-1F26-42FC-B55C-A692C47251C2}" destId="{27373055-66F9-42B7-91D1-613944E4D07B}" srcOrd="1" destOrd="0" presId="urn:microsoft.com/office/officeart/2005/8/layout/gear1"/>
    <dgm:cxn modelId="{2F356308-8D77-4B46-9FAA-D1B601CE1CB0}" srcId="{98ED9AFB-10B4-4BC8-8CA5-2585546A3551}" destId="{457FDCCE-3E8E-4193-8219-3933FFF33AD4}" srcOrd="2" destOrd="0" parTransId="{A35779DA-2433-4499-A8F6-28817A704263}" sibTransId="{F50631EE-DCE4-4EF3-90B0-C66AF50902DA}"/>
    <dgm:cxn modelId="{569E975B-E212-4342-B84A-7A0C6BB42F56}" type="presOf" srcId="{457FDCCE-3E8E-4193-8219-3933FFF33AD4}" destId="{FF068183-0B47-4414-B490-DA746C5493C0}" srcOrd="1" destOrd="0" presId="urn:microsoft.com/office/officeart/2005/8/layout/gear1"/>
    <dgm:cxn modelId="{EDA76B0A-E02B-4E52-9A17-2A66FF2E248F}" type="presParOf" srcId="{CAA2CC8A-9A87-4155-9F8C-8340F5E2F8A8}" destId="{C96B65BB-16DF-4F6E-B165-8B0B45C896B1}" srcOrd="0" destOrd="0" presId="urn:microsoft.com/office/officeart/2005/8/layout/gear1"/>
    <dgm:cxn modelId="{DC14651C-356B-4F5C-A01F-22E593A7B1B4}" type="presParOf" srcId="{CAA2CC8A-9A87-4155-9F8C-8340F5E2F8A8}" destId="{CD188100-D953-4813-B1B2-5A81F227F708}" srcOrd="1" destOrd="0" presId="urn:microsoft.com/office/officeart/2005/8/layout/gear1"/>
    <dgm:cxn modelId="{7FFCFD5D-3D59-44E2-A46D-5E7326F2EC27}" type="presParOf" srcId="{CAA2CC8A-9A87-4155-9F8C-8340F5E2F8A8}" destId="{C106EE97-0650-4416-93F1-C64635DE0CF6}" srcOrd="2" destOrd="0" presId="urn:microsoft.com/office/officeart/2005/8/layout/gear1"/>
    <dgm:cxn modelId="{00C23BA8-BA64-4885-A7F5-DCB63A0DA4BF}" type="presParOf" srcId="{CAA2CC8A-9A87-4155-9F8C-8340F5E2F8A8}" destId="{04621740-04CE-4C7B-8616-015B974A2938}" srcOrd="3" destOrd="0" presId="urn:microsoft.com/office/officeart/2005/8/layout/gear1"/>
    <dgm:cxn modelId="{1AD43664-C4A5-4CF1-B63B-FC8F22202E6D}" type="presParOf" srcId="{CAA2CC8A-9A87-4155-9F8C-8340F5E2F8A8}" destId="{27373055-66F9-42B7-91D1-613944E4D07B}" srcOrd="4" destOrd="0" presId="urn:microsoft.com/office/officeart/2005/8/layout/gear1"/>
    <dgm:cxn modelId="{1089AEE7-70AB-469F-B615-0F36171BBF86}" type="presParOf" srcId="{CAA2CC8A-9A87-4155-9F8C-8340F5E2F8A8}" destId="{DF9117B5-A269-4EAD-983C-B53D8AF406D6}" srcOrd="5" destOrd="0" presId="urn:microsoft.com/office/officeart/2005/8/layout/gear1"/>
    <dgm:cxn modelId="{EF7DCEFE-C8F5-44A1-97FE-743F9B3BA2B0}" type="presParOf" srcId="{CAA2CC8A-9A87-4155-9F8C-8340F5E2F8A8}" destId="{7BADB380-DE33-418D-89EC-AF30F95DB7ED}" srcOrd="6" destOrd="0" presId="urn:microsoft.com/office/officeart/2005/8/layout/gear1"/>
    <dgm:cxn modelId="{550BF20E-4B1E-4D2D-8377-1D44FFC642E5}" type="presParOf" srcId="{CAA2CC8A-9A87-4155-9F8C-8340F5E2F8A8}" destId="{FF068183-0B47-4414-B490-DA746C5493C0}" srcOrd="7" destOrd="0" presId="urn:microsoft.com/office/officeart/2005/8/layout/gear1"/>
    <dgm:cxn modelId="{5DB836E4-2FF4-4655-B738-270DF9030718}" type="presParOf" srcId="{CAA2CC8A-9A87-4155-9F8C-8340F5E2F8A8}" destId="{7B9ECBAD-E4D9-41DD-8A04-D84B2BCA081B}" srcOrd="8" destOrd="0" presId="urn:microsoft.com/office/officeart/2005/8/layout/gear1"/>
    <dgm:cxn modelId="{D3B76833-591C-415B-AFC1-1E9765EDE04C}" type="presParOf" srcId="{CAA2CC8A-9A87-4155-9F8C-8340F5E2F8A8}" destId="{2C069F6D-5565-4AC0-A65E-2845FC82C75A}" srcOrd="9" destOrd="0" presId="urn:microsoft.com/office/officeart/2005/8/layout/gear1"/>
    <dgm:cxn modelId="{E786B3EE-943B-4075-889D-3BBD0674F602}" type="presParOf" srcId="{CAA2CC8A-9A87-4155-9F8C-8340F5E2F8A8}" destId="{710E48C3-B5D9-4814-8FD3-7BD065216795}" srcOrd="10" destOrd="0" presId="urn:microsoft.com/office/officeart/2005/8/layout/gear1"/>
    <dgm:cxn modelId="{8CD355F2-7D85-4E24-B932-0D58BE931471}" type="presParOf" srcId="{CAA2CC8A-9A87-4155-9F8C-8340F5E2F8A8}" destId="{1F2E42C6-36EE-4EE4-96EB-8BC298732511}" srcOrd="11" destOrd="0" presId="urn:microsoft.com/office/officeart/2005/8/layout/gear1"/>
    <dgm:cxn modelId="{C8C157A6-2086-4A80-B46B-22BC4A394792}" type="presParOf" srcId="{CAA2CC8A-9A87-4155-9F8C-8340F5E2F8A8}" destId="{E0C9C13A-E793-413B-A47B-0B76B4D9E72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8754B-00F6-4347-931A-BA85188CE9D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82816FD-114C-4E39-AA03-9C904DBE8DF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EB" pitchFamily="18" charset="-127"/>
              <a:ea typeface="08서울남산체 EB" pitchFamily="18" charset="-127"/>
            </a:rPr>
            <a:t>죽음</a:t>
          </a:r>
          <a:endParaRPr lang="ko-KR" altLang="en-US" dirty="0">
            <a:latin typeface="08서울남산체 EB" pitchFamily="18" charset="-127"/>
            <a:ea typeface="08서울남산체 EB" pitchFamily="18" charset="-127"/>
          </a:endParaRPr>
        </a:p>
      </dgm:t>
    </dgm:pt>
    <dgm:pt modelId="{AB102602-5390-481C-AD9B-FA510F732209}" type="parTrans" cxnId="{81596063-A201-4A57-8596-E0F3B42AC53C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9AB3BECF-0B1D-409D-A6C1-CB72B1069850}" type="sibTrans" cxnId="{81596063-A201-4A57-8596-E0F3B42AC53C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4C2E71CA-1312-4020-86A9-E174A3BC409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EB" pitchFamily="18" charset="-127"/>
              <a:ea typeface="08서울남산체 EB" pitchFamily="18" charset="-127"/>
            </a:rPr>
            <a:t>부활</a:t>
          </a:r>
          <a:endParaRPr lang="ko-KR" altLang="en-US" dirty="0">
            <a:latin typeface="08서울남산체 EB" pitchFamily="18" charset="-127"/>
            <a:ea typeface="08서울남산체 EB" pitchFamily="18" charset="-127"/>
          </a:endParaRPr>
        </a:p>
      </dgm:t>
    </dgm:pt>
    <dgm:pt modelId="{FF1A5B0F-105F-4995-9D67-90B2C2996A93}" type="parTrans" cxnId="{C87676D1-8FE7-42A8-8BB2-F061619F8391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35E0D2BA-F970-405A-A794-7BF1749D4BA6}" type="sibTrans" cxnId="{C87676D1-8FE7-42A8-8BB2-F061619F8391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A8E99C4F-6704-4424-860D-4737011B5C96}">
      <dgm:prSet phldrT="[텍스트]" custT="1"/>
      <dgm:spPr/>
      <dgm:t>
        <a:bodyPr/>
        <a:lstStyle/>
        <a:p>
          <a:pPr latinLnBrk="1"/>
          <a:r>
            <a:rPr lang="ko-KR" altLang="en-US" sz="4400" dirty="0" smtClean="0">
              <a:latin typeface="08서울남산체 EB" pitchFamily="18" charset="-127"/>
              <a:ea typeface="08서울남산체 EB" pitchFamily="18" charset="-127"/>
            </a:rPr>
            <a:t>복음</a:t>
          </a:r>
          <a:endParaRPr lang="en-US" altLang="ko-KR" sz="4000" dirty="0" smtClean="0">
            <a:latin typeface="08서울남산체 EB" pitchFamily="18" charset="-127"/>
            <a:ea typeface="08서울남산체 EB" pitchFamily="18" charset="-127"/>
          </a:endParaRPr>
        </a:p>
        <a:p>
          <a:pPr latinLnBrk="1"/>
          <a:r>
            <a:rPr lang="en-US" altLang="ko-KR" sz="3200" dirty="0" smtClean="0">
              <a:latin typeface="08서울남산체 EB" pitchFamily="18" charset="-127"/>
              <a:ea typeface="08서울남산체 EB" pitchFamily="18" charset="-127"/>
            </a:rPr>
            <a:t>(</a:t>
          </a:r>
          <a:r>
            <a:rPr lang="ko-KR" altLang="en-US" sz="3200" dirty="0" err="1" smtClean="0">
              <a:latin typeface="08서울남산체 EB" pitchFamily="18" charset="-127"/>
              <a:ea typeface="08서울남산체 EB" pitchFamily="18" charset="-127"/>
            </a:rPr>
            <a:t>유앙겔리온</a:t>
          </a:r>
          <a:r>
            <a:rPr lang="en-US" altLang="ko-KR" sz="3200" dirty="0" smtClean="0">
              <a:latin typeface="08서울남산체 EB" pitchFamily="18" charset="-127"/>
              <a:ea typeface="08서울남산체 EB" pitchFamily="18" charset="-127"/>
            </a:rPr>
            <a:t>)</a:t>
          </a:r>
          <a:endParaRPr lang="ko-KR" altLang="en-US" sz="3200" dirty="0">
            <a:latin typeface="08서울남산체 EB" pitchFamily="18" charset="-127"/>
            <a:ea typeface="08서울남산체 EB" pitchFamily="18" charset="-127"/>
          </a:endParaRPr>
        </a:p>
      </dgm:t>
    </dgm:pt>
    <dgm:pt modelId="{9CB8CAA8-E390-4B7C-A260-D0C484CEE847}" type="parTrans" cxnId="{80F6ECC0-E792-43EC-8D8A-38CE4485C376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E70CD336-827B-4FD0-A2E9-EDB5830BBFA0}" type="sibTrans" cxnId="{80F6ECC0-E792-43EC-8D8A-38CE4485C376}">
      <dgm:prSet/>
      <dgm:spPr/>
      <dgm:t>
        <a:bodyPr/>
        <a:lstStyle/>
        <a:p>
          <a:pPr latinLnBrk="1"/>
          <a:endParaRPr lang="ko-KR" altLang="en-US">
            <a:latin typeface="08서울남산체 EB" pitchFamily="18" charset="-127"/>
            <a:ea typeface="08서울남산체 EB" pitchFamily="18" charset="-127"/>
          </a:endParaRPr>
        </a:p>
      </dgm:t>
    </dgm:pt>
    <dgm:pt modelId="{43D6168F-B93D-46AE-8392-45D1325D1E92}" type="pres">
      <dgm:prSet presAssocID="{B6F8754B-00F6-4347-931A-BA85188CE9DF}" presName="Name0" presStyleCnt="0">
        <dgm:presLayoutVars>
          <dgm:dir/>
          <dgm:resizeHandles val="exact"/>
        </dgm:presLayoutVars>
      </dgm:prSet>
      <dgm:spPr/>
    </dgm:pt>
    <dgm:pt modelId="{04D9D98D-BD3D-4FE2-ABCB-089FB1646F15}" type="pres">
      <dgm:prSet presAssocID="{B6F8754B-00F6-4347-931A-BA85188CE9DF}" presName="vNodes" presStyleCnt="0"/>
      <dgm:spPr/>
    </dgm:pt>
    <dgm:pt modelId="{438B1248-5E2C-4C33-8F8D-80864745563C}" type="pres">
      <dgm:prSet presAssocID="{182816FD-114C-4E39-AA03-9C904DBE8DFC}" presName="node" presStyleLbl="node1" presStyleIdx="0" presStyleCnt="3" custLinFactNeighborY="6032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AA85FB-0D02-44F9-8255-CAEE0792642D}" type="pres">
      <dgm:prSet presAssocID="{9AB3BECF-0B1D-409D-A6C1-CB72B1069850}" presName="spacerT" presStyleCnt="0"/>
      <dgm:spPr/>
    </dgm:pt>
    <dgm:pt modelId="{4C800A0D-DB83-4897-A978-D4224204DE51}" type="pres">
      <dgm:prSet presAssocID="{9AB3BECF-0B1D-409D-A6C1-CB72B1069850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F74844D-CC04-4A77-9F94-BB2E0908AC63}" type="pres">
      <dgm:prSet presAssocID="{9AB3BECF-0B1D-409D-A6C1-CB72B1069850}" presName="spacerB" presStyleCnt="0"/>
      <dgm:spPr/>
    </dgm:pt>
    <dgm:pt modelId="{CACCB178-14D3-4B6B-A37B-3E8467DD5A03}" type="pres">
      <dgm:prSet presAssocID="{4C2E71CA-1312-4020-86A9-E174A3BC4092}" presName="node" presStyleLbl="node1" presStyleIdx="1" presStyleCnt="3" custLinFactY="-1221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EFC369-78B7-47D6-8E28-6896867B04AC}" type="pres">
      <dgm:prSet presAssocID="{B6F8754B-00F6-4347-931A-BA85188CE9DF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FBBE7FB1-D34F-44D5-93F4-12C121E075FF}" type="pres">
      <dgm:prSet presAssocID="{B6F8754B-00F6-4347-931A-BA85188CE9DF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3749208-FD63-47B1-814D-F77F1BB6F84E}" type="pres">
      <dgm:prSet presAssocID="{B6F8754B-00F6-4347-931A-BA85188CE9DF}" presName="lastNode" presStyleLbl="node1" presStyleIdx="2" presStyleCnt="3" custScaleX="109035" custScaleY="94951" custLinFactNeighborX="1172" custLinFactNeighborY="-6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A25CEEF-845A-49AD-B5F4-84DA426D2304}" type="presOf" srcId="{4C2E71CA-1312-4020-86A9-E174A3BC4092}" destId="{CACCB178-14D3-4B6B-A37B-3E8467DD5A03}" srcOrd="0" destOrd="0" presId="urn:microsoft.com/office/officeart/2005/8/layout/equation2"/>
    <dgm:cxn modelId="{81596063-A201-4A57-8596-E0F3B42AC53C}" srcId="{B6F8754B-00F6-4347-931A-BA85188CE9DF}" destId="{182816FD-114C-4E39-AA03-9C904DBE8DFC}" srcOrd="0" destOrd="0" parTransId="{AB102602-5390-481C-AD9B-FA510F732209}" sibTransId="{9AB3BECF-0B1D-409D-A6C1-CB72B1069850}"/>
    <dgm:cxn modelId="{F01BD642-CCF6-4534-8FEB-17D1B7804BB6}" type="presOf" srcId="{B6F8754B-00F6-4347-931A-BA85188CE9DF}" destId="{43D6168F-B93D-46AE-8392-45D1325D1E92}" srcOrd="0" destOrd="0" presId="urn:microsoft.com/office/officeart/2005/8/layout/equation2"/>
    <dgm:cxn modelId="{4043F7AD-232C-497F-B0C2-D03979F5E3FB}" type="presOf" srcId="{A8E99C4F-6704-4424-860D-4737011B5C96}" destId="{43749208-FD63-47B1-814D-F77F1BB6F84E}" srcOrd="0" destOrd="0" presId="urn:microsoft.com/office/officeart/2005/8/layout/equation2"/>
    <dgm:cxn modelId="{5E2AFBB4-B576-4036-BCD4-B26E52213851}" type="presOf" srcId="{9AB3BECF-0B1D-409D-A6C1-CB72B1069850}" destId="{4C800A0D-DB83-4897-A978-D4224204DE51}" srcOrd="0" destOrd="0" presId="urn:microsoft.com/office/officeart/2005/8/layout/equation2"/>
    <dgm:cxn modelId="{FFF518D0-B960-42D4-B541-C79E240DBDCB}" type="presOf" srcId="{35E0D2BA-F970-405A-A794-7BF1749D4BA6}" destId="{FBBE7FB1-D34F-44D5-93F4-12C121E075FF}" srcOrd="1" destOrd="0" presId="urn:microsoft.com/office/officeart/2005/8/layout/equation2"/>
    <dgm:cxn modelId="{C87676D1-8FE7-42A8-8BB2-F061619F8391}" srcId="{B6F8754B-00F6-4347-931A-BA85188CE9DF}" destId="{4C2E71CA-1312-4020-86A9-E174A3BC4092}" srcOrd="1" destOrd="0" parTransId="{FF1A5B0F-105F-4995-9D67-90B2C2996A93}" sibTransId="{35E0D2BA-F970-405A-A794-7BF1749D4BA6}"/>
    <dgm:cxn modelId="{54D3D9A4-E1A7-4FA5-83CD-D3A664161FAE}" type="presOf" srcId="{35E0D2BA-F970-405A-A794-7BF1749D4BA6}" destId="{54EFC369-78B7-47D6-8E28-6896867B04AC}" srcOrd="0" destOrd="0" presId="urn:microsoft.com/office/officeart/2005/8/layout/equation2"/>
    <dgm:cxn modelId="{80F6ECC0-E792-43EC-8D8A-38CE4485C376}" srcId="{B6F8754B-00F6-4347-931A-BA85188CE9DF}" destId="{A8E99C4F-6704-4424-860D-4737011B5C96}" srcOrd="2" destOrd="0" parTransId="{9CB8CAA8-E390-4B7C-A260-D0C484CEE847}" sibTransId="{E70CD336-827B-4FD0-A2E9-EDB5830BBFA0}"/>
    <dgm:cxn modelId="{B40FF9BC-4AD5-49F6-A015-A720F300E0C9}" type="presOf" srcId="{182816FD-114C-4E39-AA03-9C904DBE8DFC}" destId="{438B1248-5E2C-4C33-8F8D-80864745563C}" srcOrd="0" destOrd="0" presId="urn:microsoft.com/office/officeart/2005/8/layout/equation2"/>
    <dgm:cxn modelId="{69B5A405-4213-4C1B-9F2B-D0171E394357}" type="presParOf" srcId="{43D6168F-B93D-46AE-8392-45D1325D1E92}" destId="{04D9D98D-BD3D-4FE2-ABCB-089FB1646F15}" srcOrd="0" destOrd="0" presId="urn:microsoft.com/office/officeart/2005/8/layout/equation2"/>
    <dgm:cxn modelId="{B29F7D67-B889-4DDF-B3E9-253A76508F8B}" type="presParOf" srcId="{04D9D98D-BD3D-4FE2-ABCB-089FB1646F15}" destId="{438B1248-5E2C-4C33-8F8D-80864745563C}" srcOrd="0" destOrd="0" presId="urn:microsoft.com/office/officeart/2005/8/layout/equation2"/>
    <dgm:cxn modelId="{D9FFE7F1-9013-4CF4-9AD2-8686CA4AC03B}" type="presParOf" srcId="{04D9D98D-BD3D-4FE2-ABCB-089FB1646F15}" destId="{B9AA85FB-0D02-44F9-8255-CAEE0792642D}" srcOrd="1" destOrd="0" presId="urn:microsoft.com/office/officeart/2005/8/layout/equation2"/>
    <dgm:cxn modelId="{4FE878BE-1130-48EA-9270-1FF7322516F8}" type="presParOf" srcId="{04D9D98D-BD3D-4FE2-ABCB-089FB1646F15}" destId="{4C800A0D-DB83-4897-A978-D4224204DE51}" srcOrd="2" destOrd="0" presId="urn:microsoft.com/office/officeart/2005/8/layout/equation2"/>
    <dgm:cxn modelId="{9CFB2595-0AC0-42E2-B6DA-D43A5DB06F1B}" type="presParOf" srcId="{04D9D98D-BD3D-4FE2-ABCB-089FB1646F15}" destId="{CF74844D-CC04-4A77-9F94-BB2E0908AC63}" srcOrd="3" destOrd="0" presId="urn:microsoft.com/office/officeart/2005/8/layout/equation2"/>
    <dgm:cxn modelId="{64C63594-8214-45AC-8D32-5B29CE4DBD6F}" type="presParOf" srcId="{04D9D98D-BD3D-4FE2-ABCB-089FB1646F15}" destId="{CACCB178-14D3-4B6B-A37B-3E8467DD5A03}" srcOrd="4" destOrd="0" presId="urn:microsoft.com/office/officeart/2005/8/layout/equation2"/>
    <dgm:cxn modelId="{4F376F5F-7B49-40AA-83C2-6CE019BC1D1F}" type="presParOf" srcId="{43D6168F-B93D-46AE-8392-45D1325D1E92}" destId="{54EFC369-78B7-47D6-8E28-6896867B04AC}" srcOrd="1" destOrd="0" presId="urn:microsoft.com/office/officeart/2005/8/layout/equation2"/>
    <dgm:cxn modelId="{332BE4FF-38F0-4439-9C1C-DAA7FEF4FC65}" type="presParOf" srcId="{54EFC369-78B7-47D6-8E28-6896867B04AC}" destId="{FBBE7FB1-D34F-44D5-93F4-12C121E075FF}" srcOrd="0" destOrd="0" presId="urn:microsoft.com/office/officeart/2005/8/layout/equation2"/>
    <dgm:cxn modelId="{837E366B-A2FB-47A1-B167-DF64F90D666D}" type="presParOf" srcId="{43D6168F-B93D-46AE-8392-45D1325D1E92}" destId="{43749208-FD63-47B1-814D-F77F1BB6F84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2C1D53-F53D-4C84-9E4B-B4437868DA2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7048435-8074-4B02-A607-A0C92DFF102A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HY수평선B" pitchFamily="18" charset="-127"/>
              <a:ea typeface="HY수평선B" pitchFamily="18" charset="-127"/>
            </a:rPr>
            <a:t>영생의 </a:t>
          </a:r>
          <a:r>
            <a:rPr lang="en-US" altLang="ko-KR" sz="3200" dirty="0" smtClean="0">
              <a:latin typeface="HY수평선B" pitchFamily="18" charset="-127"/>
              <a:ea typeface="HY수평선B" pitchFamily="18" charset="-127"/>
            </a:rPr>
            <a:t/>
          </a:r>
          <a:br>
            <a:rPr lang="en-US" altLang="ko-KR" sz="3200" dirty="0" smtClean="0">
              <a:latin typeface="HY수평선B" pitchFamily="18" charset="-127"/>
              <a:ea typeface="HY수평선B" pitchFamily="18" charset="-127"/>
            </a:rPr>
          </a:br>
          <a:r>
            <a:rPr lang="ko-KR" altLang="en-US" sz="3200" dirty="0" smtClean="0">
              <a:latin typeface="HY수평선B" pitchFamily="18" charset="-127"/>
              <a:ea typeface="HY수평선B" pitchFamily="18" charset="-127"/>
            </a:rPr>
            <a:t>기쁜 소식</a:t>
          </a:r>
          <a:endParaRPr lang="ko-KR" altLang="en-US" sz="3200" dirty="0">
            <a:latin typeface="HY수평선B" pitchFamily="18" charset="-127"/>
            <a:ea typeface="HY수평선B" pitchFamily="18" charset="-127"/>
          </a:endParaRPr>
        </a:p>
      </dgm:t>
    </dgm:pt>
    <dgm:pt modelId="{D31D713C-A355-402F-A48F-291B9DD1FBDF}" type="par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85D7EB10-3432-449E-8EA5-D0D37AC7F5AF}" type="sib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88431B59-E1DA-40F1-A749-5A35EBD9F3C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EB" pitchFamily="18" charset="-127"/>
              <a:ea typeface="08서울남산체 EB" pitchFamily="18" charset="-127"/>
            </a:rPr>
            <a:t>은혜</a:t>
          </a:r>
          <a:endParaRPr lang="ko-KR" altLang="en-US" dirty="0">
            <a:latin typeface="08서울남산체 EB" pitchFamily="18" charset="-127"/>
            <a:ea typeface="08서울남산체 EB" pitchFamily="18" charset="-127"/>
          </a:endParaRPr>
        </a:p>
      </dgm:t>
    </dgm:pt>
    <dgm:pt modelId="{9666F750-C1F3-423E-97C0-03B061E5B611}" type="parTrans" cxnId="{09AF7FDB-D924-431E-8DEA-A20A49354268}">
      <dgm:prSet/>
      <dgm:spPr/>
      <dgm:t>
        <a:bodyPr/>
        <a:lstStyle/>
        <a:p>
          <a:pPr latinLnBrk="1"/>
          <a:endParaRPr lang="ko-KR" altLang="en-US"/>
        </a:p>
      </dgm:t>
    </dgm:pt>
    <dgm:pt modelId="{55F8E935-E1BE-4CBE-89BD-EB0555DF83CA}" type="sibTrans" cxnId="{09AF7FDB-D924-431E-8DEA-A20A49354268}">
      <dgm:prSet/>
      <dgm:spPr/>
      <dgm:t>
        <a:bodyPr/>
        <a:lstStyle/>
        <a:p>
          <a:pPr latinLnBrk="1"/>
          <a:endParaRPr lang="ko-KR" altLang="en-US"/>
        </a:p>
      </dgm:t>
    </dgm:pt>
    <dgm:pt modelId="{562FA6A8-6248-448A-98E3-5AF4D7ED9ADF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EB" pitchFamily="18" charset="-127"/>
              <a:ea typeface="08서울남산체 EB" pitchFamily="18" charset="-127"/>
            </a:rPr>
            <a:t>인간</a:t>
          </a:r>
          <a:endParaRPr lang="ko-KR" altLang="en-US" dirty="0">
            <a:latin typeface="08서울남산체 EB" pitchFamily="18" charset="-127"/>
            <a:ea typeface="08서울남산체 EB" pitchFamily="18" charset="-127"/>
          </a:endParaRPr>
        </a:p>
      </dgm:t>
    </dgm:pt>
    <dgm:pt modelId="{DD9AD0D1-3E96-443D-9F36-1E8AD04AF5A7}" type="parTrans" cxnId="{2902DAF2-B392-4F26-910D-DA66E4F3520D}">
      <dgm:prSet/>
      <dgm:spPr/>
      <dgm:t>
        <a:bodyPr/>
        <a:lstStyle/>
        <a:p>
          <a:pPr latinLnBrk="1"/>
          <a:endParaRPr lang="ko-KR" altLang="en-US"/>
        </a:p>
      </dgm:t>
    </dgm:pt>
    <dgm:pt modelId="{958C1D35-E499-494E-A050-53DC5628B671}" type="sibTrans" cxnId="{2902DAF2-B392-4F26-910D-DA66E4F3520D}">
      <dgm:prSet/>
      <dgm:spPr/>
      <dgm:t>
        <a:bodyPr/>
        <a:lstStyle/>
        <a:p>
          <a:pPr latinLnBrk="1"/>
          <a:endParaRPr lang="ko-KR" altLang="en-US"/>
        </a:p>
      </dgm:t>
    </dgm:pt>
    <dgm:pt modelId="{E9D0F9F4-1DC6-4988-965A-513015D5222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EB" pitchFamily="18" charset="-127"/>
              <a:ea typeface="08서울남산체 EB" pitchFamily="18" charset="-127"/>
            </a:rPr>
            <a:t>하나님</a:t>
          </a:r>
          <a:endParaRPr lang="ko-KR" altLang="en-US" dirty="0">
            <a:latin typeface="08서울남산체 EB" pitchFamily="18" charset="-127"/>
            <a:ea typeface="08서울남산체 EB" pitchFamily="18" charset="-127"/>
          </a:endParaRPr>
        </a:p>
      </dgm:t>
    </dgm:pt>
    <dgm:pt modelId="{088FE598-AEDC-4475-B25E-C950A02E5A07}" type="parTrans" cxnId="{C999514F-7526-4BCC-A15F-E9D37107C14F}">
      <dgm:prSet/>
      <dgm:spPr/>
      <dgm:t>
        <a:bodyPr/>
        <a:lstStyle/>
        <a:p>
          <a:pPr latinLnBrk="1"/>
          <a:endParaRPr lang="ko-KR" altLang="en-US"/>
        </a:p>
      </dgm:t>
    </dgm:pt>
    <dgm:pt modelId="{D0797F1A-D951-4F65-9650-2A629726BFFB}" type="sibTrans" cxnId="{C999514F-7526-4BCC-A15F-E9D37107C14F}">
      <dgm:prSet/>
      <dgm:spPr/>
      <dgm:t>
        <a:bodyPr/>
        <a:lstStyle/>
        <a:p>
          <a:pPr latinLnBrk="1"/>
          <a:endParaRPr lang="ko-KR" altLang="en-US"/>
        </a:p>
      </dgm:t>
    </dgm:pt>
    <dgm:pt modelId="{5B48E6D8-819C-4763-987F-C6D21438617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EB" pitchFamily="18" charset="-127"/>
              <a:ea typeface="08서울남산체 EB" pitchFamily="18" charset="-127"/>
            </a:rPr>
            <a:t>그리스도</a:t>
          </a:r>
          <a:endParaRPr lang="ko-KR" altLang="en-US" dirty="0">
            <a:latin typeface="08서울남산체 EB" pitchFamily="18" charset="-127"/>
            <a:ea typeface="08서울남산체 EB" pitchFamily="18" charset="-127"/>
          </a:endParaRPr>
        </a:p>
      </dgm:t>
    </dgm:pt>
    <dgm:pt modelId="{76E8F451-8A10-4345-B937-5F62D488081D}" type="parTrans" cxnId="{77C005D9-6CB6-474D-8F9E-05D6C49996C0}">
      <dgm:prSet/>
      <dgm:spPr/>
      <dgm:t>
        <a:bodyPr/>
        <a:lstStyle/>
        <a:p>
          <a:pPr latinLnBrk="1"/>
          <a:endParaRPr lang="ko-KR" altLang="en-US"/>
        </a:p>
      </dgm:t>
    </dgm:pt>
    <dgm:pt modelId="{968226C7-03C0-4027-8A4E-93346D9F85CA}" type="sibTrans" cxnId="{77C005D9-6CB6-474D-8F9E-05D6C49996C0}">
      <dgm:prSet/>
      <dgm:spPr/>
      <dgm:t>
        <a:bodyPr/>
        <a:lstStyle/>
        <a:p>
          <a:pPr latinLnBrk="1"/>
          <a:endParaRPr lang="ko-KR" altLang="en-US"/>
        </a:p>
      </dgm:t>
    </dgm:pt>
    <dgm:pt modelId="{1FD9C8C2-1A57-4C99-9057-0DB3127B212F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08서울남산체 EB" pitchFamily="18" charset="-127"/>
              <a:ea typeface="08서울남산체 EB" pitchFamily="18" charset="-127"/>
            </a:rPr>
            <a:t>믿음</a:t>
          </a:r>
          <a:endParaRPr lang="ko-KR" altLang="en-US" dirty="0">
            <a:latin typeface="08서울남산체 EB" pitchFamily="18" charset="-127"/>
            <a:ea typeface="08서울남산체 EB" pitchFamily="18" charset="-127"/>
          </a:endParaRPr>
        </a:p>
      </dgm:t>
    </dgm:pt>
    <dgm:pt modelId="{90C2106B-6E07-4BE2-85AA-18C776C65AB3}" type="parTrans" cxnId="{FBE02455-9738-4440-9D46-1BE1D88AFFBC}">
      <dgm:prSet/>
      <dgm:spPr/>
      <dgm:t>
        <a:bodyPr/>
        <a:lstStyle/>
        <a:p>
          <a:pPr latinLnBrk="1"/>
          <a:endParaRPr lang="ko-KR" altLang="en-US"/>
        </a:p>
      </dgm:t>
    </dgm:pt>
    <dgm:pt modelId="{C5A501F5-B26D-4F99-9AB8-FC3F95151773}" type="sibTrans" cxnId="{FBE02455-9738-4440-9D46-1BE1D88AFFBC}">
      <dgm:prSet/>
      <dgm:spPr/>
      <dgm:t>
        <a:bodyPr/>
        <a:lstStyle/>
        <a:p>
          <a:pPr latinLnBrk="1"/>
          <a:endParaRPr lang="ko-KR" altLang="en-US"/>
        </a:p>
      </dgm:t>
    </dgm:pt>
    <dgm:pt modelId="{CE1EB7CF-3051-4B1F-A04F-C1AEF1206332}" type="pres">
      <dgm:prSet presAssocID="{002C1D53-F53D-4C84-9E4B-B4437868DA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B6A2E9-4756-4936-B09D-33116D558C0A}" type="pres">
      <dgm:prSet presAssocID="{E7048435-8074-4B02-A607-A0C92DFF102A}" presName="centerShape" presStyleLbl="node0" presStyleIdx="0" presStyleCnt="1" custScaleX="181130"/>
      <dgm:spPr/>
      <dgm:t>
        <a:bodyPr/>
        <a:lstStyle/>
        <a:p>
          <a:pPr latinLnBrk="1"/>
          <a:endParaRPr lang="ko-KR" altLang="en-US"/>
        </a:p>
      </dgm:t>
    </dgm:pt>
    <dgm:pt modelId="{8AC1CCC0-A70D-4B74-BDAD-73D14EC0EFFE}" type="pres">
      <dgm:prSet presAssocID="{9666F750-C1F3-423E-97C0-03B061E5B611}" presName="parTrans" presStyleLbl="bg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17957213-CC12-45E4-8503-8FC7CC94DA15}" type="pres">
      <dgm:prSet presAssocID="{88431B59-E1DA-40F1-A749-5A35EBD9F3C2}" presName="node" presStyleLbl="node1" presStyleIdx="0" presStyleCnt="5" custRadScaleRad="115667" custRadScaleInc="-23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198E93-FE1A-4190-85E1-235663F7F969}" type="pres">
      <dgm:prSet presAssocID="{DD9AD0D1-3E96-443D-9F36-1E8AD04AF5A7}" presName="parTrans" presStyleLbl="bg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2816DCFB-54BB-414D-B333-08ABD70F98CB}" type="pres">
      <dgm:prSet presAssocID="{562FA6A8-6248-448A-98E3-5AF4D7ED9ADF}" presName="node" presStyleLbl="node1" presStyleIdx="1" presStyleCnt="5" custRadScaleRad="100413" custRadScaleInc="-106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D2B62C-D45F-4843-9F21-52E786982C94}" type="pres">
      <dgm:prSet presAssocID="{088FE598-AEDC-4475-B25E-C950A02E5A07}" presName="parTrans" presStyleLbl="bg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C4B6502C-92F3-49BB-A3CD-2527D3CB0AC5}" type="pres">
      <dgm:prSet presAssocID="{E9D0F9F4-1DC6-4988-965A-513015D522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EEF27E-3659-4565-8655-49188580AF61}" type="pres">
      <dgm:prSet presAssocID="{76E8F451-8A10-4345-B937-5F62D488081D}" presName="parTrans" presStyleLbl="bg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DC4C7C74-99EC-43E5-BE94-A2F159C33309}" type="pres">
      <dgm:prSet presAssocID="{5B48E6D8-819C-4763-987F-C6D214386172}" presName="node" presStyleLbl="node1" presStyleIdx="3" presStyleCnt="5" custScaleX="115031" custRadScaleRad="104584" custRadScaleInc="2204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8A88E2-8D1D-4C7D-B0BB-4E575E00DB2E}" type="pres">
      <dgm:prSet presAssocID="{90C2106B-6E07-4BE2-85AA-18C776C65AB3}" presName="parTrans" presStyleLbl="bgSibTrans2D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7604BA73-C8D6-45B0-ADB0-33182D7E8AE8}" type="pres">
      <dgm:prSet presAssocID="{1FD9C8C2-1A57-4C99-9057-0DB3127B212F}" presName="node" presStyleLbl="node1" presStyleIdx="4" presStyleCnt="5" custRadScaleRad="121766" custRadScaleInc="179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4699119-B4E7-4E1F-B026-835EBF16C391}" type="presOf" srcId="{088FE598-AEDC-4475-B25E-C950A02E5A07}" destId="{B2D2B62C-D45F-4843-9F21-52E786982C94}" srcOrd="0" destOrd="0" presId="urn:microsoft.com/office/officeart/2005/8/layout/radial4"/>
    <dgm:cxn modelId="{FBE02455-9738-4440-9D46-1BE1D88AFFBC}" srcId="{E7048435-8074-4B02-A607-A0C92DFF102A}" destId="{1FD9C8C2-1A57-4C99-9057-0DB3127B212F}" srcOrd="4" destOrd="0" parTransId="{90C2106B-6E07-4BE2-85AA-18C776C65AB3}" sibTransId="{C5A501F5-B26D-4F99-9AB8-FC3F95151773}"/>
    <dgm:cxn modelId="{77C005D9-6CB6-474D-8F9E-05D6C49996C0}" srcId="{E7048435-8074-4B02-A607-A0C92DFF102A}" destId="{5B48E6D8-819C-4763-987F-C6D214386172}" srcOrd="3" destOrd="0" parTransId="{76E8F451-8A10-4345-B937-5F62D488081D}" sibTransId="{968226C7-03C0-4027-8A4E-93346D9F85CA}"/>
    <dgm:cxn modelId="{C999514F-7526-4BCC-A15F-E9D37107C14F}" srcId="{E7048435-8074-4B02-A607-A0C92DFF102A}" destId="{E9D0F9F4-1DC6-4988-965A-513015D5222B}" srcOrd="2" destOrd="0" parTransId="{088FE598-AEDC-4475-B25E-C950A02E5A07}" sibTransId="{D0797F1A-D951-4F65-9650-2A629726BFFB}"/>
    <dgm:cxn modelId="{041D257E-5F5A-4EAA-B607-4BA4D75B9C1A}" type="presOf" srcId="{E7048435-8074-4B02-A607-A0C92DFF102A}" destId="{76B6A2E9-4756-4936-B09D-33116D558C0A}" srcOrd="0" destOrd="0" presId="urn:microsoft.com/office/officeart/2005/8/layout/radial4"/>
    <dgm:cxn modelId="{E58DAB3A-99DD-4EBA-A2A9-CBDD3079E54A}" type="presOf" srcId="{90C2106B-6E07-4BE2-85AA-18C776C65AB3}" destId="{EE8A88E2-8D1D-4C7D-B0BB-4E575E00DB2E}" srcOrd="0" destOrd="0" presId="urn:microsoft.com/office/officeart/2005/8/layout/radial4"/>
    <dgm:cxn modelId="{6F4DD86F-F086-4C13-BCBD-6C6B891F8902}" type="presOf" srcId="{76E8F451-8A10-4345-B937-5F62D488081D}" destId="{13EEF27E-3659-4565-8655-49188580AF61}" srcOrd="0" destOrd="0" presId="urn:microsoft.com/office/officeart/2005/8/layout/radial4"/>
    <dgm:cxn modelId="{75F5D895-D3EF-4F30-A003-448DABEA5FD1}" srcId="{002C1D53-F53D-4C84-9E4B-B4437868DA21}" destId="{E7048435-8074-4B02-A607-A0C92DFF102A}" srcOrd="0" destOrd="0" parTransId="{D31D713C-A355-402F-A48F-291B9DD1FBDF}" sibTransId="{85D7EB10-3432-449E-8EA5-D0D37AC7F5AF}"/>
    <dgm:cxn modelId="{E96D0A88-C447-42D7-AEEB-4F2EA04F9373}" type="presOf" srcId="{5B48E6D8-819C-4763-987F-C6D214386172}" destId="{DC4C7C74-99EC-43E5-BE94-A2F159C33309}" srcOrd="0" destOrd="0" presId="urn:microsoft.com/office/officeart/2005/8/layout/radial4"/>
    <dgm:cxn modelId="{407C6C21-F539-4A61-9928-1B2325434F24}" type="presOf" srcId="{562FA6A8-6248-448A-98E3-5AF4D7ED9ADF}" destId="{2816DCFB-54BB-414D-B333-08ABD70F98CB}" srcOrd="0" destOrd="0" presId="urn:microsoft.com/office/officeart/2005/8/layout/radial4"/>
    <dgm:cxn modelId="{D56A4581-5CEB-4965-BBA9-A3B21447EB91}" type="presOf" srcId="{DD9AD0D1-3E96-443D-9F36-1E8AD04AF5A7}" destId="{7F198E93-FE1A-4190-85E1-235663F7F969}" srcOrd="0" destOrd="0" presId="urn:microsoft.com/office/officeart/2005/8/layout/radial4"/>
    <dgm:cxn modelId="{09AF7FDB-D924-431E-8DEA-A20A49354268}" srcId="{E7048435-8074-4B02-A607-A0C92DFF102A}" destId="{88431B59-E1DA-40F1-A749-5A35EBD9F3C2}" srcOrd="0" destOrd="0" parTransId="{9666F750-C1F3-423E-97C0-03B061E5B611}" sibTransId="{55F8E935-E1BE-4CBE-89BD-EB0555DF83CA}"/>
    <dgm:cxn modelId="{A39686E4-3A48-4AEC-8419-8886F4CB3283}" type="presOf" srcId="{9666F750-C1F3-423E-97C0-03B061E5B611}" destId="{8AC1CCC0-A70D-4B74-BDAD-73D14EC0EFFE}" srcOrd="0" destOrd="0" presId="urn:microsoft.com/office/officeart/2005/8/layout/radial4"/>
    <dgm:cxn modelId="{C93E8DC2-0293-4AF9-A1C5-D59BE554000A}" type="presOf" srcId="{88431B59-E1DA-40F1-A749-5A35EBD9F3C2}" destId="{17957213-CC12-45E4-8503-8FC7CC94DA15}" srcOrd="0" destOrd="0" presId="urn:microsoft.com/office/officeart/2005/8/layout/radial4"/>
    <dgm:cxn modelId="{5DEB3632-0410-4E1D-9F60-C1046594C73F}" type="presOf" srcId="{002C1D53-F53D-4C84-9E4B-B4437868DA21}" destId="{CE1EB7CF-3051-4B1F-A04F-C1AEF1206332}" srcOrd="0" destOrd="0" presId="urn:microsoft.com/office/officeart/2005/8/layout/radial4"/>
    <dgm:cxn modelId="{E598B998-5964-4BED-AC76-66E5CA5D2953}" type="presOf" srcId="{1FD9C8C2-1A57-4C99-9057-0DB3127B212F}" destId="{7604BA73-C8D6-45B0-ADB0-33182D7E8AE8}" srcOrd="0" destOrd="0" presId="urn:microsoft.com/office/officeart/2005/8/layout/radial4"/>
    <dgm:cxn modelId="{B6C0CEDD-9AFA-4DB1-82C4-6137C9D70598}" type="presOf" srcId="{E9D0F9F4-1DC6-4988-965A-513015D5222B}" destId="{C4B6502C-92F3-49BB-A3CD-2527D3CB0AC5}" srcOrd="0" destOrd="0" presId="urn:microsoft.com/office/officeart/2005/8/layout/radial4"/>
    <dgm:cxn modelId="{2902DAF2-B392-4F26-910D-DA66E4F3520D}" srcId="{E7048435-8074-4B02-A607-A0C92DFF102A}" destId="{562FA6A8-6248-448A-98E3-5AF4D7ED9ADF}" srcOrd="1" destOrd="0" parTransId="{DD9AD0D1-3E96-443D-9F36-1E8AD04AF5A7}" sibTransId="{958C1D35-E499-494E-A050-53DC5628B671}"/>
    <dgm:cxn modelId="{88F7DB75-4C00-4634-B52E-39F8A5044FA1}" type="presParOf" srcId="{CE1EB7CF-3051-4B1F-A04F-C1AEF1206332}" destId="{76B6A2E9-4756-4936-B09D-33116D558C0A}" srcOrd="0" destOrd="0" presId="urn:microsoft.com/office/officeart/2005/8/layout/radial4"/>
    <dgm:cxn modelId="{509CD53E-4583-4004-9BD5-AB8524A93FF2}" type="presParOf" srcId="{CE1EB7CF-3051-4B1F-A04F-C1AEF1206332}" destId="{8AC1CCC0-A70D-4B74-BDAD-73D14EC0EFFE}" srcOrd="1" destOrd="0" presId="urn:microsoft.com/office/officeart/2005/8/layout/radial4"/>
    <dgm:cxn modelId="{AA707252-E919-498C-AB83-6D3E83B4A2E6}" type="presParOf" srcId="{CE1EB7CF-3051-4B1F-A04F-C1AEF1206332}" destId="{17957213-CC12-45E4-8503-8FC7CC94DA15}" srcOrd="2" destOrd="0" presId="urn:microsoft.com/office/officeart/2005/8/layout/radial4"/>
    <dgm:cxn modelId="{C79F5BB6-52C4-401E-9413-4F4D31BD6471}" type="presParOf" srcId="{CE1EB7CF-3051-4B1F-A04F-C1AEF1206332}" destId="{7F198E93-FE1A-4190-85E1-235663F7F969}" srcOrd="3" destOrd="0" presId="urn:microsoft.com/office/officeart/2005/8/layout/radial4"/>
    <dgm:cxn modelId="{FBE497A2-C832-4D45-A50C-4B26B4CB227D}" type="presParOf" srcId="{CE1EB7CF-3051-4B1F-A04F-C1AEF1206332}" destId="{2816DCFB-54BB-414D-B333-08ABD70F98CB}" srcOrd="4" destOrd="0" presId="urn:microsoft.com/office/officeart/2005/8/layout/radial4"/>
    <dgm:cxn modelId="{AAA187E5-94DD-4AC2-B8B1-D17326883732}" type="presParOf" srcId="{CE1EB7CF-3051-4B1F-A04F-C1AEF1206332}" destId="{B2D2B62C-D45F-4843-9F21-52E786982C94}" srcOrd="5" destOrd="0" presId="urn:microsoft.com/office/officeart/2005/8/layout/radial4"/>
    <dgm:cxn modelId="{B599DB03-DB78-45FC-8119-0323AEA62735}" type="presParOf" srcId="{CE1EB7CF-3051-4B1F-A04F-C1AEF1206332}" destId="{C4B6502C-92F3-49BB-A3CD-2527D3CB0AC5}" srcOrd="6" destOrd="0" presId="urn:microsoft.com/office/officeart/2005/8/layout/radial4"/>
    <dgm:cxn modelId="{E2FF2372-5DCA-47C3-BF4B-91A0EBF4BA8C}" type="presParOf" srcId="{CE1EB7CF-3051-4B1F-A04F-C1AEF1206332}" destId="{13EEF27E-3659-4565-8655-49188580AF61}" srcOrd="7" destOrd="0" presId="urn:microsoft.com/office/officeart/2005/8/layout/radial4"/>
    <dgm:cxn modelId="{FDE1C64A-1FC8-4F9D-A47B-C13B262ADDB3}" type="presParOf" srcId="{CE1EB7CF-3051-4B1F-A04F-C1AEF1206332}" destId="{DC4C7C74-99EC-43E5-BE94-A2F159C33309}" srcOrd="8" destOrd="0" presId="urn:microsoft.com/office/officeart/2005/8/layout/radial4"/>
    <dgm:cxn modelId="{8A8DBE6A-9EB7-4C82-946C-E8D64AA34252}" type="presParOf" srcId="{CE1EB7CF-3051-4B1F-A04F-C1AEF1206332}" destId="{EE8A88E2-8D1D-4C7D-B0BB-4E575E00DB2E}" srcOrd="9" destOrd="0" presId="urn:microsoft.com/office/officeart/2005/8/layout/radial4"/>
    <dgm:cxn modelId="{945D9EAA-8D83-4E0C-B416-F3E5FD0F344D}" type="presParOf" srcId="{CE1EB7CF-3051-4B1F-A04F-C1AEF1206332}" destId="{7604BA73-C8D6-45B0-ADB0-33182D7E8AE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2C1D53-F53D-4C84-9E4B-B4437868DA2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7048435-8074-4B02-A607-A0C92DFF102A}">
      <dgm:prSet phldrT="[텍스트]" custT="1"/>
      <dgm:spPr/>
      <dgm:t>
        <a:bodyPr/>
        <a:lstStyle/>
        <a:p>
          <a:pPr latinLnBrk="1"/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개 요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수평선B" pitchFamily="18" charset="-127"/>
            <a:ea typeface="HY수평선B" pitchFamily="18" charset="-127"/>
          </a:endParaRPr>
        </a:p>
      </dgm:t>
    </dgm:pt>
    <dgm:pt modelId="{D31D713C-A355-402F-A48F-291B9DD1FBDF}" type="par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85D7EB10-3432-449E-8EA5-D0D37AC7F5AF}" type="sib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0A53691D-A51E-429B-849E-F814F7A81435}">
      <dgm:prSet phldrT="[텍스트]" custT="1"/>
      <dgm:spPr/>
      <dgm:t>
        <a:bodyPr/>
        <a:lstStyle/>
        <a:p>
          <a:pPr latinLnBrk="1"/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성경구절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수평선B" pitchFamily="18" charset="-127"/>
            <a:ea typeface="HY수평선B" pitchFamily="18" charset="-127"/>
          </a:endParaRPr>
        </a:p>
      </dgm:t>
    </dgm:pt>
    <dgm:pt modelId="{14727563-1BE5-4D85-B8C9-B9E26B536795}" type="parTrans" cxnId="{8F01945D-6D8D-424D-B66B-8F305E8700E2}">
      <dgm:prSet/>
      <dgm:spPr/>
      <dgm:t>
        <a:bodyPr/>
        <a:lstStyle/>
        <a:p>
          <a:pPr latinLnBrk="1"/>
          <a:endParaRPr lang="ko-KR" altLang="en-US"/>
        </a:p>
      </dgm:t>
    </dgm:pt>
    <dgm:pt modelId="{92C959E5-26D6-4D99-A58A-EF76544085CB}" type="sibTrans" cxnId="{8F01945D-6D8D-424D-B66B-8F305E8700E2}">
      <dgm:prSet/>
      <dgm:spPr/>
      <dgm:t>
        <a:bodyPr/>
        <a:lstStyle/>
        <a:p>
          <a:pPr latinLnBrk="1"/>
          <a:endParaRPr lang="ko-KR" altLang="en-US"/>
        </a:p>
      </dgm:t>
    </dgm:pt>
    <dgm:pt modelId="{EC61905B-4CFC-4669-8404-0E9B735ACD08}">
      <dgm:prSet phldrT="[텍스트]" custT="1"/>
      <dgm:spPr/>
      <dgm:t>
        <a:bodyPr/>
        <a:lstStyle/>
        <a:p>
          <a:pPr latinLnBrk="1"/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예 화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수평선B" pitchFamily="18" charset="-127"/>
            <a:ea typeface="HY수평선B" pitchFamily="18" charset="-127"/>
          </a:endParaRPr>
        </a:p>
      </dgm:t>
    </dgm:pt>
    <dgm:pt modelId="{3D84AE14-3BFB-4052-842A-74168187FF88}" type="parTrans" cxnId="{93834761-DACF-4F5E-BEFD-A4E04B66E9D0}">
      <dgm:prSet/>
      <dgm:spPr/>
      <dgm:t>
        <a:bodyPr/>
        <a:lstStyle/>
        <a:p>
          <a:pPr latinLnBrk="1"/>
          <a:endParaRPr lang="ko-KR" altLang="en-US"/>
        </a:p>
      </dgm:t>
    </dgm:pt>
    <dgm:pt modelId="{0B3BBC66-EE56-4FD3-8BBF-4ED2D86F6B0F}" type="sibTrans" cxnId="{93834761-DACF-4F5E-BEFD-A4E04B66E9D0}">
      <dgm:prSet/>
      <dgm:spPr/>
      <dgm:t>
        <a:bodyPr/>
        <a:lstStyle/>
        <a:p>
          <a:pPr latinLnBrk="1"/>
          <a:endParaRPr lang="ko-KR" altLang="en-US"/>
        </a:p>
      </dgm:t>
    </dgm:pt>
    <dgm:pt modelId="{F52293DE-E6C1-42B4-9778-8259D1F1B08A}" type="pres">
      <dgm:prSet presAssocID="{002C1D53-F53D-4C84-9E4B-B4437868DA2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B19FE8-EC46-45E4-97B0-C3C7C6A99E1C}" type="pres">
      <dgm:prSet presAssocID="{002C1D53-F53D-4C84-9E4B-B4437868DA21}" presName="arrow" presStyleLbl="bgShp" presStyleIdx="0" presStyleCnt="1"/>
      <dgm:spPr/>
    </dgm:pt>
    <dgm:pt modelId="{2E7188C2-B000-4735-96DF-9C68959A8438}" type="pres">
      <dgm:prSet presAssocID="{002C1D53-F53D-4C84-9E4B-B4437868DA21}" presName="arrowDiagram3" presStyleCnt="0"/>
      <dgm:spPr/>
    </dgm:pt>
    <dgm:pt modelId="{D3A9A062-445A-466A-812C-6AA93EDD94E2}" type="pres">
      <dgm:prSet presAssocID="{E7048435-8074-4B02-A607-A0C92DFF102A}" presName="bullet3a" presStyleLbl="node1" presStyleIdx="0" presStyleCnt="3"/>
      <dgm:spPr/>
    </dgm:pt>
    <dgm:pt modelId="{720E1FD7-B9F4-4E27-8BBE-5956D77DDE33}" type="pres">
      <dgm:prSet presAssocID="{E7048435-8074-4B02-A607-A0C92DFF102A}" presName="textBox3a" presStyleLbl="revTx" presStyleIdx="0" presStyleCnt="3" custScaleY="48738" custLinFactNeighborX="517" custLinFactNeighborY="-1281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824534-49AE-4C65-984B-223B7E8973AE}" type="pres">
      <dgm:prSet presAssocID="{0A53691D-A51E-429B-849E-F814F7A81435}" presName="bullet3b" presStyleLbl="node1" presStyleIdx="1" presStyleCnt="3" custLinFactNeighborX="59062" custLinFactNeighborY="-39243"/>
      <dgm:spPr/>
    </dgm:pt>
    <dgm:pt modelId="{6778584D-92CE-49D8-928C-B470AEF6E480}" type="pres">
      <dgm:prSet presAssocID="{0A53691D-A51E-429B-849E-F814F7A81435}" presName="textBox3b" presStyleLbl="revTx" presStyleIdx="1" presStyleCnt="3" custScaleX="154321" custScaleY="42974" custLinFactNeighborX="24113" custLinFactNeighborY="-225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945672-C87B-464D-957E-706B3632B8C4}" type="pres">
      <dgm:prSet presAssocID="{EC61905B-4CFC-4669-8404-0E9B735ACD08}" presName="bullet3c" presStyleLbl="node1" presStyleIdx="2" presStyleCnt="3" custLinFactNeighborX="89173" custLinFactNeighborY="-29594"/>
      <dgm:spPr/>
    </dgm:pt>
    <dgm:pt modelId="{9EC1D164-DD5B-402D-956A-548C2C6CB0F2}" type="pres">
      <dgm:prSet presAssocID="{EC61905B-4CFC-4669-8404-0E9B735ACD08}" presName="textBox3c" presStyleLbl="revTx" presStyleIdx="2" presStyleCnt="3" custScaleY="39578" custLinFactNeighborX="22878" custLinFactNeighborY="-310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F40B26D-5105-4516-9E38-B6BA67F663AA}" type="presOf" srcId="{0A53691D-A51E-429B-849E-F814F7A81435}" destId="{6778584D-92CE-49D8-928C-B470AEF6E480}" srcOrd="0" destOrd="0" presId="urn:microsoft.com/office/officeart/2005/8/layout/arrow2"/>
    <dgm:cxn modelId="{E3A7E1D0-97A9-4076-B204-3886FFCF9CCA}" type="presOf" srcId="{E7048435-8074-4B02-A607-A0C92DFF102A}" destId="{720E1FD7-B9F4-4E27-8BBE-5956D77DDE33}" srcOrd="0" destOrd="0" presId="urn:microsoft.com/office/officeart/2005/8/layout/arrow2"/>
    <dgm:cxn modelId="{CC0F8E4D-800A-409E-88F9-D440B91F7704}" type="presOf" srcId="{002C1D53-F53D-4C84-9E4B-B4437868DA21}" destId="{F52293DE-E6C1-42B4-9778-8259D1F1B08A}" srcOrd="0" destOrd="0" presId="urn:microsoft.com/office/officeart/2005/8/layout/arrow2"/>
    <dgm:cxn modelId="{93834761-DACF-4F5E-BEFD-A4E04B66E9D0}" srcId="{002C1D53-F53D-4C84-9E4B-B4437868DA21}" destId="{EC61905B-4CFC-4669-8404-0E9B735ACD08}" srcOrd="2" destOrd="0" parTransId="{3D84AE14-3BFB-4052-842A-74168187FF88}" sibTransId="{0B3BBC66-EE56-4FD3-8BBF-4ED2D86F6B0F}"/>
    <dgm:cxn modelId="{8F01945D-6D8D-424D-B66B-8F305E8700E2}" srcId="{002C1D53-F53D-4C84-9E4B-B4437868DA21}" destId="{0A53691D-A51E-429B-849E-F814F7A81435}" srcOrd="1" destOrd="0" parTransId="{14727563-1BE5-4D85-B8C9-B9E26B536795}" sibTransId="{92C959E5-26D6-4D99-A58A-EF76544085CB}"/>
    <dgm:cxn modelId="{5AED0990-8A07-44E6-BB6D-F528B5976E92}" type="presOf" srcId="{EC61905B-4CFC-4669-8404-0E9B735ACD08}" destId="{9EC1D164-DD5B-402D-956A-548C2C6CB0F2}" srcOrd="0" destOrd="0" presId="urn:microsoft.com/office/officeart/2005/8/layout/arrow2"/>
    <dgm:cxn modelId="{75F5D895-D3EF-4F30-A003-448DABEA5FD1}" srcId="{002C1D53-F53D-4C84-9E4B-B4437868DA21}" destId="{E7048435-8074-4B02-A607-A0C92DFF102A}" srcOrd="0" destOrd="0" parTransId="{D31D713C-A355-402F-A48F-291B9DD1FBDF}" sibTransId="{85D7EB10-3432-449E-8EA5-D0D37AC7F5AF}"/>
    <dgm:cxn modelId="{1C8AAFAF-D3DC-4EB0-B682-B48ED457214A}" type="presParOf" srcId="{F52293DE-E6C1-42B4-9778-8259D1F1B08A}" destId="{D0B19FE8-EC46-45E4-97B0-C3C7C6A99E1C}" srcOrd="0" destOrd="0" presId="urn:microsoft.com/office/officeart/2005/8/layout/arrow2"/>
    <dgm:cxn modelId="{1E0BCD69-E7C1-43A4-B170-B34989CD8DB4}" type="presParOf" srcId="{F52293DE-E6C1-42B4-9778-8259D1F1B08A}" destId="{2E7188C2-B000-4735-96DF-9C68959A8438}" srcOrd="1" destOrd="0" presId="urn:microsoft.com/office/officeart/2005/8/layout/arrow2"/>
    <dgm:cxn modelId="{881AB994-83BB-44A3-A72E-7FCF2038FB39}" type="presParOf" srcId="{2E7188C2-B000-4735-96DF-9C68959A8438}" destId="{D3A9A062-445A-466A-812C-6AA93EDD94E2}" srcOrd="0" destOrd="0" presId="urn:microsoft.com/office/officeart/2005/8/layout/arrow2"/>
    <dgm:cxn modelId="{A44B67AA-3121-4A72-832B-B794FE049F95}" type="presParOf" srcId="{2E7188C2-B000-4735-96DF-9C68959A8438}" destId="{720E1FD7-B9F4-4E27-8BBE-5956D77DDE33}" srcOrd="1" destOrd="0" presId="urn:microsoft.com/office/officeart/2005/8/layout/arrow2"/>
    <dgm:cxn modelId="{7B7EE635-3CCE-4F20-8676-7444DAD1B044}" type="presParOf" srcId="{2E7188C2-B000-4735-96DF-9C68959A8438}" destId="{FC824534-49AE-4C65-984B-223B7E8973AE}" srcOrd="2" destOrd="0" presId="urn:microsoft.com/office/officeart/2005/8/layout/arrow2"/>
    <dgm:cxn modelId="{DADD190A-CF01-4465-A044-AD6E0BF42D26}" type="presParOf" srcId="{2E7188C2-B000-4735-96DF-9C68959A8438}" destId="{6778584D-92CE-49D8-928C-B470AEF6E480}" srcOrd="3" destOrd="0" presId="urn:microsoft.com/office/officeart/2005/8/layout/arrow2"/>
    <dgm:cxn modelId="{D23F61DC-A52A-446A-8F7B-A519105D2BEB}" type="presParOf" srcId="{2E7188C2-B000-4735-96DF-9C68959A8438}" destId="{09945672-C87B-464D-957E-706B3632B8C4}" srcOrd="4" destOrd="0" presId="urn:microsoft.com/office/officeart/2005/8/layout/arrow2"/>
    <dgm:cxn modelId="{53AE8C9D-CC34-492A-B61A-E5BC8133921A}" type="presParOf" srcId="{2E7188C2-B000-4735-96DF-9C68959A8438}" destId="{9EC1D164-DD5B-402D-956A-548C2C6CB0F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2C1D53-F53D-4C84-9E4B-B4437868DA2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7048435-8074-4B02-A607-A0C92DFF102A}">
      <dgm:prSet phldrT="[텍스트]" custT="1"/>
      <dgm:spPr/>
      <dgm:t>
        <a:bodyPr/>
        <a:lstStyle/>
        <a:p>
          <a:pPr algn="l" latinLnBrk="1"/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1) 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인간은 자신을 구원할 수 없다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수평선B" pitchFamily="18" charset="-127"/>
            <a:ea typeface="HY수평선B" pitchFamily="18" charset="-127"/>
          </a:endParaRPr>
        </a:p>
      </dgm:t>
    </dgm:pt>
    <dgm:pt modelId="{D31D713C-A355-402F-A48F-291B9DD1FBDF}" type="par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85D7EB10-3432-449E-8EA5-D0D37AC7F5AF}" type="sib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1329C4EF-B77D-4EB3-BB4A-2D906E439B1B}">
      <dgm:prSet phldrT="[텍스트]" custT="1"/>
      <dgm:spPr/>
      <dgm:t>
        <a:bodyPr/>
        <a:lstStyle/>
        <a:p>
          <a:pPr algn="l" latinLnBrk="1"/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2)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하나님은 거룩하시고 </a:t>
          </a:r>
          <a:r>
            <a:rPr lang="ko-KR" alt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의로우시</a:t>
          </a: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/>
          </a:r>
          <a:b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</a:b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   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므로 죄를 벌하셔야만 한다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수평선B" pitchFamily="18" charset="-127"/>
            <a:ea typeface="HY수평선B" pitchFamily="18" charset="-127"/>
          </a:endParaRPr>
        </a:p>
      </dgm:t>
    </dgm:pt>
    <dgm:pt modelId="{5EFDEC7B-81BD-43F9-869E-D55F6D25EC1B}" type="parTrans" cxnId="{3D5B6F0F-C38C-4625-8E47-63EB22D8F2D6}">
      <dgm:prSet/>
      <dgm:spPr/>
      <dgm:t>
        <a:bodyPr/>
        <a:lstStyle/>
        <a:p>
          <a:pPr latinLnBrk="1"/>
          <a:endParaRPr lang="ko-KR" altLang="en-US"/>
        </a:p>
      </dgm:t>
    </dgm:pt>
    <dgm:pt modelId="{8700C982-A57A-45BA-A0C1-290DF44AE5ED}" type="sibTrans" cxnId="{3D5B6F0F-C38C-4625-8E47-63EB22D8F2D6}">
      <dgm:prSet/>
      <dgm:spPr/>
      <dgm:t>
        <a:bodyPr/>
        <a:lstStyle/>
        <a:p>
          <a:pPr latinLnBrk="1"/>
          <a:endParaRPr lang="ko-KR" altLang="en-US"/>
        </a:p>
      </dgm:t>
    </dgm:pt>
    <dgm:pt modelId="{F66CE1DE-DE25-48A2-9428-8AE505C81F9F}">
      <dgm:prSet phldrT="[텍스트]" custT="1"/>
      <dgm:spPr/>
      <dgm:t>
        <a:bodyPr/>
        <a:lstStyle/>
        <a:p>
          <a:pPr algn="l" latinLnBrk="1"/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3)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그리스도는 하나님이시다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수평선B" pitchFamily="18" charset="-127"/>
            <a:ea typeface="HY수평선B" pitchFamily="18" charset="-127"/>
          </a:endParaRPr>
        </a:p>
      </dgm:t>
    </dgm:pt>
    <dgm:pt modelId="{83DC327E-DF6D-4C75-A06F-759198BB47F9}" type="parTrans" cxnId="{B56F941E-5B57-45AA-857D-840DE0B8D035}">
      <dgm:prSet/>
      <dgm:spPr/>
      <dgm:t>
        <a:bodyPr/>
        <a:lstStyle/>
        <a:p>
          <a:pPr latinLnBrk="1"/>
          <a:endParaRPr lang="ko-KR" altLang="en-US"/>
        </a:p>
      </dgm:t>
    </dgm:pt>
    <dgm:pt modelId="{3F214036-5F23-4AB0-B9FD-B96AF95F33C0}" type="sibTrans" cxnId="{B56F941E-5B57-45AA-857D-840DE0B8D035}">
      <dgm:prSet/>
      <dgm:spPr/>
      <dgm:t>
        <a:bodyPr/>
        <a:lstStyle/>
        <a:p>
          <a:pPr latinLnBrk="1"/>
          <a:endParaRPr lang="ko-KR" altLang="en-US"/>
        </a:p>
      </dgm:t>
    </dgm:pt>
    <dgm:pt modelId="{E94F26FA-95B3-456A-A617-49231910F88E}" type="pres">
      <dgm:prSet presAssocID="{002C1D53-F53D-4C84-9E4B-B4437868DA21}" presName="linearFlow" presStyleCnt="0">
        <dgm:presLayoutVars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87BB70-D66E-4DC9-8AA3-371DE9C031C0}" type="pres">
      <dgm:prSet presAssocID="{E7048435-8074-4B02-A607-A0C92DFF102A}" presName="node" presStyleLbl="node1" presStyleIdx="0" presStyleCnt="3" custScaleX="24527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57FB39-54A3-4667-9DBC-10B348EEE46F}" type="pres">
      <dgm:prSet presAssocID="{85D7EB10-3432-449E-8EA5-D0D37AC7F5AF}" presName="sibTrans" presStyleLbl="sibTrans2D1" presStyleIdx="0" presStyleCnt="2" custScaleX="61122"/>
      <dgm:spPr/>
      <dgm:t>
        <a:bodyPr/>
        <a:lstStyle/>
        <a:p>
          <a:pPr latinLnBrk="1"/>
          <a:endParaRPr lang="ko-KR" altLang="en-US"/>
        </a:p>
      </dgm:t>
    </dgm:pt>
    <dgm:pt modelId="{5C970322-D2FC-4F84-8F17-39F80E6B9F12}" type="pres">
      <dgm:prSet presAssocID="{85D7EB10-3432-449E-8EA5-D0D37AC7F5AF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516FA7F-3A82-414C-9723-F58C37BA69FB}" type="pres">
      <dgm:prSet presAssocID="{1329C4EF-B77D-4EB3-BB4A-2D906E439B1B}" presName="node" presStyleLbl="node1" presStyleIdx="1" presStyleCnt="3" custScaleX="240859" custScaleY="1293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8F9CEF-2A4E-4BB0-9441-497FA133E7C5}" type="pres">
      <dgm:prSet presAssocID="{8700C982-A57A-45BA-A0C1-290DF44AE5ED}" presName="sibTrans" presStyleLbl="sibTrans2D1" presStyleIdx="1" presStyleCnt="2" custScaleX="77942"/>
      <dgm:spPr/>
      <dgm:t>
        <a:bodyPr/>
        <a:lstStyle/>
        <a:p>
          <a:pPr latinLnBrk="1"/>
          <a:endParaRPr lang="ko-KR" altLang="en-US"/>
        </a:p>
      </dgm:t>
    </dgm:pt>
    <dgm:pt modelId="{D227A576-0D4E-4F5E-9B5D-A221497B3E4C}" type="pres">
      <dgm:prSet presAssocID="{8700C982-A57A-45BA-A0C1-290DF44AE5ED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D4B9E21-8BF8-41BF-AFF7-0AE7347C6275}" type="pres">
      <dgm:prSet presAssocID="{F66CE1DE-DE25-48A2-9428-8AE505C81F9F}" presName="node" presStyleLbl="node1" presStyleIdx="2" presStyleCnt="3" custScaleX="2408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9EE1795-A6BE-48EE-872E-41B6B7746700}" type="presOf" srcId="{F66CE1DE-DE25-48A2-9428-8AE505C81F9F}" destId="{4D4B9E21-8BF8-41BF-AFF7-0AE7347C6275}" srcOrd="0" destOrd="0" presId="urn:microsoft.com/office/officeart/2005/8/layout/process2"/>
    <dgm:cxn modelId="{E67DF439-810F-498C-AD5E-092474E087C8}" type="presOf" srcId="{E7048435-8074-4B02-A607-A0C92DFF102A}" destId="{E887BB70-D66E-4DC9-8AA3-371DE9C031C0}" srcOrd="0" destOrd="0" presId="urn:microsoft.com/office/officeart/2005/8/layout/process2"/>
    <dgm:cxn modelId="{C962B1B7-817A-44E0-A72C-E86A7A6AC5C3}" type="presOf" srcId="{85D7EB10-3432-449E-8EA5-D0D37AC7F5AF}" destId="{5C970322-D2FC-4F84-8F17-39F80E6B9F12}" srcOrd="1" destOrd="0" presId="urn:microsoft.com/office/officeart/2005/8/layout/process2"/>
    <dgm:cxn modelId="{3D5B6F0F-C38C-4625-8E47-63EB22D8F2D6}" srcId="{002C1D53-F53D-4C84-9E4B-B4437868DA21}" destId="{1329C4EF-B77D-4EB3-BB4A-2D906E439B1B}" srcOrd="1" destOrd="0" parTransId="{5EFDEC7B-81BD-43F9-869E-D55F6D25EC1B}" sibTransId="{8700C982-A57A-45BA-A0C1-290DF44AE5ED}"/>
    <dgm:cxn modelId="{87A403F0-6875-4AFA-868F-1B40F8A0BE2B}" type="presOf" srcId="{8700C982-A57A-45BA-A0C1-290DF44AE5ED}" destId="{D227A576-0D4E-4F5E-9B5D-A221497B3E4C}" srcOrd="1" destOrd="0" presId="urn:microsoft.com/office/officeart/2005/8/layout/process2"/>
    <dgm:cxn modelId="{B56F941E-5B57-45AA-857D-840DE0B8D035}" srcId="{002C1D53-F53D-4C84-9E4B-B4437868DA21}" destId="{F66CE1DE-DE25-48A2-9428-8AE505C81F9F}" srcOrd="2" destOrd="0" parTransId="{83DC327E-DF6D-4C75-A06F-759198BB47F9}" sibTransId="{3F214036-5F23-4AB0-B9FD-B96AF95F33C0}"/>
    <dgm:cxn modelId="{5C0842FA-BAA4-42BC-805D-F8D9CE73F50D}" type="presOf" srcId="{002C1D53-F53D-4C84-9E4B-B4437868DA21}" destId="{E94F26FA-95B3-456A-A617-49231910F88E}" srcOrd="0" destOrd="0" presId="urn:microsoft.com/office/officeart/2005/8/layout/process2"/>
    <dgm:cxn modelId="{CD3A308B-CF2B-421E-9BF9-01D65C800F02}" type="presOf" srcId="{1329C4EF-B77D-4EB3-BB4A-2D906E439B1B}" destId="{C516FA7F-3A82-414C-9723-F58C37BA69FB}" srcOrd="0" destOrd="0" presId="urn:microsoft.com/office/officeart/2005/8/layout/process2"/>
    <dgm:cxn modelId="{90D18289-1B21-47BE-8C04-658F0DB61679}" type="presOf" srcId="{85D7EB10-3432-449E-8EA5-D0D37AC7F5AF}" destId="{9B57FB39-54A3-4667-9DBC-10B348EEE46F}" srcOrd="0" destOrd="0" presId="urn:microsoft.com/office/officeart/2005/8/layout/process2"/>
    <dgm:cxn modelId="{75F5D895-D3EF-4F30-A003-448DABEA5FD1}" srcId="{002C1D53-F53D-4C84-9E4B-B4437868DA21}" destId="{E7048435-8074-4B02-A607-A0C92DFF102A}" srcOrd="0" destOrd="0" parTransId="{D31D713C-A355-402F-A48F-291B9DD1FBDF}" sibTransId="{85D7EB10-3432-449E-8EA5-D0D37AC7F5AF}"/>
    <dgm:cxn modelId="{C11AC801-5BF8-4BDD-B676-72BD08D6146B}" type="presOf" srcId="{8700C982-A57A-45BA-A0C1-290DF44AE5ED}" destId="{CC8F9CEF-2A4E-4BB0-9441-497FA133E7C5}" srcOrd="0" destOrd="0" presId="urn:microsoft.com/office/officeart/2005/8/layout/process2"/>
    <dgm:cxn modelId="{64BAEF3F-15B1-4266-B289-CA9D99BE329E}" type="presParOf" srcId="{E94F26FA-95B3-456A-A617-49231910F88E}" destId="{E887BB70-D66E-4DC9-8AA3-371DE9C031C0}" srcOrd="0" destOrd="0" presId="urn:microsoft.com/office/officeart/2005/8/layout/process2"/>
    <dgm:cxn modelId="{44267FA6-C82A-47DF-8B3B-C5288CA7AB2F}" type="presParOf" srcId="{E94F26FA-95B3-456A-A617-49231910F88E}" destId="{9B57FB39-54A3-4667-9DBC-10B348EEE46F}" srcOrd="1" destOrd="0" presId="urn:microsoft.com/office/officeart/2005/8/layout/process2"/>
    <dgm:cxn modelId="{251CDFC9-8F72-4893-9664-3AABB57672B4}" type="presParOf" srcId="{9B57FB39-54A3-4667-9DBC-10B348EEE46F}" destId="{5C970322-D2FC-4F84-8F17-39F80E6B9F12}" srcOrd="0" destOrd="0" presId="urn:microsoft.com/office/officeart/2005/8/layout/process2"/>
    <dgm:cxn modelId="{0CE9C77F-16BA-4C9B-B7FD-9E785CA120FB}" type="presParOf" srcId="{E94F26FA-95B3-456A-A617-49231910F88E}" destId="{C516FA7F-3A82-414C-9723-F58C37BA69FB}" srcOrd="2" destOrd="0" presId="urn:microsoft.com/office/officeart/2005/8/layout/process2"/>
    <dgm:cxn modelId="{F88C9A82-39D5-4981-B3EB-632F373D182A}" type="presParOf" srcId="{E94F26FA-95B3-456A-A617-49231910F88E}" destId="{CC8F9CEF-2A4E-4BB0-9441-497FA133E7C5}" srcOrd="3" destOrd="0" presId="urn:microsoft.com/office/officeart/2005/8/layout/process2"/>
    <dgm:cxn modelId="{54AA4ED1-A4CB-4EF6-A332-EDF78E9D8FC8}" type="presParOf" srcId="{CC8F9CEF-2A4E-4BB0-9441-497FA133E7C5}" destId="{D227A576-0D4E-4F5E-9B5D-A221497B3E4C}" srcOrd="0" destOrd="0" presId="urn:microsoft.com/office/officeart/2005/8/layout/process2"/>
    <dgm:cxn modelId="{7749E279-CA4F-4155-BDF9-68A7A8AB1480}" type="presParOf" srcId="{E94F26FA-95B3-456A-A617-49231910F88E}" destId="{4D4B9E21-8BF8-41BF-AFF7-0AE7347C627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2C1D53-F53D-4C84-9E4B-B4437868DA2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7048435-8074-4B02-A607-A0C92DFF102A}">
      <dgm:prSet phldrT="[텍스트]" custT="1"/>
      <dgm:spPr/>
      <dgm:t>
        <a:bodyPr/>
        <a:lstStyle/>
        <a:p>
          <a:pPr algn="l" latinLnBrk="1"/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4) 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그리스도의 십자가의 죽음은 </a:t>
          </a: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/>
          </a:r>
          <a:b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</a:b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    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우리의 죄 때문이다</a:t>
          </a: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.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수평선B" pitchFamily="18" charset="-127"/>
            <a:ea typeface="HY수평선B" pitchFamily="18" charset="-127"/>
          </a:endParaRPr>
        </a:p>
      </dgm:t>
    </dgm:pt>
    <dgm:pt modelId="{D31D713C-A355-402F-A48F-291B9DD1FBDF}" type="par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85D7EB10-3432-449E-8EA5-D0D37AC7F5AF}" type="sib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1329C4EF-B77D-4EB3-BB4A-2D906E439B1B}">
      <dgm:prSet phldrT="[텍스트]" custT="1"/>
      <dgm:spPr/>
      <dgm:t>
        <a:bodyPr/>
        <a:lstStyle/>
        <a:p>
          <a:pPr algn="l" latinLnBrk="1"/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5) 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그리스도는 천국을 선물로 </a:t>
          </a: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/>
          </a:r>
          <a:b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</a:b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    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주신다</a:t>
          </a: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.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수평선B" pitchFamily="18" charset="-127"/>
            <a:ea typeface="HY수평선B" pitchFamily="18" charset="-127"/>
          </a:endParaRPr>
        </a:p>
      </dgm:t>
    </dgm:pt>
    <dgm:pt modelId="{5EFDEC7B-81BD-43F9-869E-D55F6D25EC1B}" type="parTrans" cxnId="{3D5B6F0F-C38C-4625-8E47-63EB22D8F2D6}">
      <dgm:prSet/>
      <dgm:spPr/>
      <dgm:t>
        <a:bodyPr/>
        <a:lstStyle/>
        <a:p>
          <a:pPr latinLnBrk="1"/>
          <a:endParaRPr lang="ko-KR" altLang="en-US"/>
        </a:p>
      </dgm:t>
    </dgm:pt>
    <dgm:pt modelId="{8700C982-A57A-45BA-A0C1-290DF44AE5ED}" type="sibTrans" cxnId="{3D5B6F0F-C38C-4625-8E47-63EB22D8F2D6}">
      <dgm:prSet/>
      <dgm:spPr/>
      <dgm:t>
        <a:bodyPr/>
        <a:lstStyle/>
        <a:p>
          <a:pPr latinLnBrk="1"/>
          <a:endParaRPr lang="ko-KR" altLang="en-US"/>
        </a:p>
      </dgm:t>
    </dgm:pt>
    <dgm:pt modelId="{E94F26FA-95B3-456A-A617-49231910F88E}" type="pres">
      <dgm:prSet presAssocID="{002C1D53-F53D-4C84-9E4B-B4437868DA21}" presName="linearFlow" presStyleCnt="0">
        <dgm:presLayoutVars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87BB70-D66E-4DC9-8AA3-371DE9C031C0}" type="pres">
      <dgm:prSet presAssocID="{E7048435-8074-4B02-A607-A0C92DFF102A}" presName="node" presStyleLbl="node1" presStyleIdx="0" presStyleCnt="2" custScaleX="245279" custScaleY="13937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57FB39-54A3-4667-9DBC-10B348EEE46F}" type="pres">
      <dgm:prSet presAssocID="{85D7EB10-3432-449E-8EA5-D0D37AC7F5AF}" presName="sibTrans" presStyleLbl="sibTrans2D1" presStyleIdx="0" presStyleCnt="1" custScaleX="91781"/>
      <dgm:spPr/>
      <dgm:t>
        <a:bodyPr/>
        <a:lstStyle/>
        <a:p>
          <a:pPr latinLnBrk="1"/>
          <a:endParaRPr lang="ko-KR" altLang="en-US"/>
        </a:p>
      </dgm:t>
    </dgm:pt>
    <dgm:pt modelId="{5C970322-D2FC-4F84-8F17-39F80E6B9F12}" type="pres">
      <dgm:prSet presAssocID="{85D7EB10-3432-449E-8EA5-D0D37AC7F5AF}" presName="connectorText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C516FA7F-3A82-414C-9723-F58C37BA69FB}" type="pres">
      <dgm:prSet presAssocID="{1329C4EF-B77D-4EB3-BB4A-2D906E439B1B}" presName="node" presStyleLbl="node1" presStyleIdx="1" presStyleCnt="2" custScaleX="245279" custScaleY="130624" custLinFactNeighborX="1216" custLinFactNeighborY="-3308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4A7E638-9CEC-40FC-A995-CBA655D867CB}" type="presOf" srcId="{1329C4EF-B77D-4EB3-BB4A-2D906E439B1B}" destId="{C516FA7F-3A82-414C-9723-F58C37BA69FB}" srcOrd="0" destOrd="0" presId="urn:microsoft.com/office/officeart/2005/8/layout/process2"/>
    <dgm:cxn modelId="{BBD0FE04-B1DB-49F2-A9F1-F2F7AD6445EA}" type="presOf" srcId="{002C1D53-F53D-4C84-9E4B-B4437868DA21}" destId="{E94F26FA-95B3-456A-A617-49231910F88E}" srcOrd="0" destOrd="0" presId="urn:microsoft.com/office/officeart/2005/8/layout/process2"/>
    <dgm:cxn modelId="{3D5B6F0F-C38C-4625-8E47-63EB22D8F2D6}" srcId="{002C1D53-F53D-4C84-9E4B-B4437868DA21}" destId="{1329C4EF-B77D-4EB3-BB4A-2D906E439B1B}" srcOrd="1" destOrd="0" parTransId="{5EFDEC7B-81BD-43F9-869E-D55F6D25EC1B}" sibTransId="{8700C982-A57A-45BA-A0C1-290DF44AE5ED}"/>
    <dgm:cxn modelId="{6E940B5B-1ABC-4633-8B67-6C7B5C51EABD}" type="presOf" srcId="{E7048435-8074-4B02-A607-A0C92DFF102A}" destId="{E887BB70-D66E-4DC9-8AA3-371DE9C031C0}" srcOrd="0" destOrd="0" presId="urn:microsoft.com/office/officeart/2005/8/layout/process2"/>
    <dgm:cxn modelId="{4C19A0B2-CBBE-45AE-96F5-EEEE0A906DDD}" type="presOf" srcId="{85D7EB10-3432-449E-8EA5-D0D37AC7F5AF}" destId="{9B57FB39-54A3-4667-9DBC-10B348EEE46F}" srcOrd="0" destOrd="0" presId="urn:microsoft.com/office/officeart/2005/8/layout/process2"/>
    <dgm:cxn modelId="{95CFCD49-EB84-4EFB-8373-A51D111BB1BF}" type="presOf" srcId="{85D7EB10-3432-449E-8EA5-D0D37AC7F5AF}" destId="{5C970322-D2FC-4F84-8F17-39F80E6B9F12}" srcOrd="1" destOrd="0" presId="urn:microsoft.com/office/officeart/2005/8/layout/process2"/>
    <dgm:cxn modelId="{75F5D895-D3EF-4F30-A003-448DABEA5FD1}" srcId="{002C1D53-F53D-4C84-9E4B-B4437868DA21}" destId="{E7048435-8074-4B02-A607-A0C92DFF102A}" srcOrd="0" destOrd="0" parTransId="{D31D713C-A355-402F-A48F-291B9DD1FBDF}" sibTransId="{85D7EB10-3432-449E-8EA5-D0D37AC7F5AF}"/>
    <dgm:cxn modelId="{F81FE941-D0C5-4839-AAB8-3C5411662561}" type="presParOf" srcId="{E94F26FA-95B3-456A-A617-49231910F88E}" destId="{E887BB70-D66E-4DC9-8AA3-371DE9C031C0}" srcOrd="0" destOrd="0" presId="urn:microsoft.com/office/officeart/2005/8/layout/process2"/>
    <dgm:cxn modelId="{F397E6E4-97E0-46A5-8673-5677EB0589AE}" type="presParOf" srcId="{E94F26FA-95B3-456A-A617-49231910F88E}" destId="{9B57FB39-54A3-4667-9DBC-10B348EEE46F}" srcOrd="1" destOrd="0" presId="urn:microsoft.com/office/officeart/2005/8/layout/process2"/>
    <dgm:cxn modelId="{EE397E1B-80AF-4FD5-8096-390875C3394A}" type="presParOf" srcId="{9B57FB39-54A3-4667-9DBC-10B348EEE46F}" destId="{5C970322-D2FC-4F84-8F17-39F80E6B9F12}" srcOrd="0" destOrd="0" presId="urn:microsoft.com/office/officeart/2005/8/layout/process2"/>
    <dgm:cxn modelId="{C41E5C36-AA91-4524-A30D-43945CCACB19}" type="presParOf" srcId="{E94F26FA-95B3-456A-A617-49231910F88E}" destId="{C516FA7F-3A82-414C-9723-F58C37BA69F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2C1D53-F53D-4C84-9E4B-B4437868DA21}" type="doc">
      <dgm:prSet loTypeId="urn:microsoft.com/office/officeart/2005/8/layout/process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latinLnBrk="1"/>
          <a:endParaRPr lang="ko-KR" altLang="en-US"/>
        </a:p>
      </dgm:t>
    </dgm:pt>
    <dgm:pt modelId="{E7048435-8074-4B02-A607-A0C92DFF102A}">
      <dgm:prSet phldrT="[텍스트]" custT="1"/>
      <dgm:spPr/>
      <dgm:t>
        <a:bodyPr/>
        <a:lstStyle/>
        <a:p>
          <a:pPr algn="l" latinLnBrk="1"/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6) 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은혜의 의미를 잘 모른다</a:t>
          </a: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.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수평선B" pitchFamily="18" charset="-127"/>
            <a:ea typeface="HY수평선B" pitchFamily="18" charset="-127"/>
          </a:endParaRPr>
        </a:p>
      </dgm:t>
    </dgm:pt>
    <dgm:pt modelId="{D31D713C-A355-402F-A48F-291B9DD1FBDF}" type="par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85D7EB10-3432-449E-8EA5-D0D37AC7F5AF}" type="sib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1329C4EF-B77D-4EB3-BB4A-2D906E439B1B}">
      <dgm:prSet phldrT="[텍스트]" custT="1"/>
      <dgm:spPr/>
      <dgm:t>
        <a:bodyPr/>
        <a:lstStyle/>
        <a:p>
          <a:pPr algn="l" latinLnBrk="1"/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대부분의 사람들은 자기의 힘으로 문제를 해결하려 한다</a:t>
          </a: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.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5EFDEC7B-81BD-43F9-869E-D55F6D25EC1B}" type="parTrans" cxnId="{3D5B6F0F-C38C-4625-8E47-63EB22D8F2D6}">
      <dgm:prSet/>
      <dgm:spPr/>
      <dgm:t>
        <a:bodyPr/>
        <a:lstStyle/>
        <a:p>
          <a:pPr latinLnBrk="1"/>
          <a:endParaRPr lang="ko-KR" altLang="en-US"/>
        </a:p>
      </dgm:t>
    </dgm:pt>
    <dgm:pt modelId="{8700C982-A57A-45BA-A0C1-290DF44AE5ED}" type="sibTrans" cxnId="{3D5B6F0F-C38C-4625-8E47-63EB22D8F2D6}">
      <dgm:prSet/>
      <dgm:spPr/>
      <dgm:t>
        <a:bodyPr/>
        <a:lstStyle/>
        <a:p>
          <a:pPr latinLnBrk="1"/>
          <a:endParaRPr lang="ko-KR" altLang="en-US"/>
        </a:p>
      </dgm:t>
    </dgm:pt>
    <dgm:pt modelId="{2F9965C0-C421-4B47-8C55-3D315DD7E1B4}">
      <dgm:prSet phldrT="[텍스트]" custT="1"/>
      <dgm:spPr/>
      <dgm:t>
        <a:bodyPr/>
        <a:lstStyle/>
        <a:p>
          <a:pPr algn="l" latinLnBrk="1"/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GRACE=God’s Riches At Christ </a:t>
          </a:r>
          <a:b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</a:b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           Expenses (John Stott)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B43FA2B1-6207-439D-A077-74A64FFECC39}" type="parTrans" cxnId="{1038F4DB-4D33-439B-9733-EB66784B0E5E}">
      <dgm:prSet/>
      <dgm:spPr/>
      <dgm:t>
        <a:bodyPr/>
        <a:lstStyle/>
        <a:p>
          <a:pPr latinLnBrk="1"/>
          <a:endParaRPr lang="ko-KR" altLang="en-US"/>
        </a:p>
      </dgm:t>
    </dgm:pt>
    <dgm:pt modelId="{7ED846A9-36BB-4FFA-B67D-C32976259F8F}" type="sibTrans" cxnId="{1038F4DB-4D33-439B-9733-EB66784B0E5E}">
      <dgm:prSet/>
      <dgm:spPr/>
      <dgm:t>
        <a:bodyPr/>
        <a:lstStyle/>
        <a:p>
          <a:pPr latinLnBrk="1"/>
          <a:endParaRPr lang="ko-KR" altLang="en-US"/>
        </a:p>
      </dgm:t>
    </dgm:pt>
    <dgm:pt modelId="{E94F26FA-95B3-456A-A617-49231910F88E}" type="pres">
      <dgm:prSet presAssocID="{002C1D53-F53D-4C84-9E4B-B4437868DA21}" presName="linearFlow" presStyleCnt="0">
        <dgm:presLayoutVars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87BB70-D66E-4DC9-8AA3-371DE9C031C0}" type="pres">
      <dgm:prSet presAssocID="{E7048435-8074-4B02-A607-A0C92DFF102A}" presName="node" presStyleLbl="node1" presStyleIdx="0" presStyleCnt="3" custScaleX="241900" custScaleY="9448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57FB39-54A3-4667-9DBC-10B348EEE46F}" type="pres">
      <dgm:prSet presAssocID="{85D7EB10-3432-449E-8EA5-D0D37AC7F5AF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C970322-D2FC-4F84-8F17-39F80E6B9F12}" type="pres">
      <dgm:prSet presAssocID="{85D7EB10-3432-449E-8EA5-D0D37AC7F5AF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516FA7F-3A82-414C-9723-F58C37BA69FB}" type="pres">
      <dgm:prSet presAssocID="{1329C4EF-B77D-4EB3-BB4A-2D906E439B1B}" presName="node" presStyleLbl="node1" presStyleIdx="1" presStyleCnt="3" custScaleX="230002" custScaleY="1539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8F9CEF-2A4E-4BB0-9441-497FA133E7C5}" type="pres">
      <dgm:prSet presAssocID="{8700C982-A57A-45BA-A0C1-290DF44AE5ED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227A576-0D4E-4F5E-9B5D-A221497B3E4C}" type="pres">
      <dgm:prSet presAssocID="{8700C982-A57A-45BA-A0C1-290DF44AE5ED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FB2AD4A5-3FAD-4F46-A0A6-22FDEAF95DE3}" type="pres">
      <dgm:prSet presAssocID="{2F9965C0-C421-4B47-8C55-3D315DD7E1B4}" presName="node" presStyleLbl="node1" presStyleIdx="2" presStyleCnt="3" custScaleX="230002" custScaleY="152695" custLinFactNeighborX="4035" custLinFactNeighborY="-4989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38F4DB-4D33-439B-9733-EB66784B0E5E}" srcId="{002C1D53-F53D-4C84-9E4B-B4437868DA21}" destId="{2F9965C0-C421-4B47-8C55-3D315DD7E1B4}" srcOrd="2" destOrd="0" parTransId="{B43FA2B1-6207-439D-A077-74A64FFECC39}" sibTransId="{7ED846A9-36BB-4FFA-B67D-C32976259F8F}"/>
    <dgm:cxn modelId="{CC058254-1389-457B-9F19-36E58005D47B}" type="presOf" srcId="{8700C982-A57A-45BA-A0C1-290DF44AE5ED}" destId="{CC8F9CEF-2A4E-4BB0-9441-497FA133E7C5}" srcOrd="0" destOrd="0" presId="urn:microsoft.com/office/officeart/2005/8/layout/process2"/>
    <dgm:cxn modelId="{7E2E0668-7197-4D7F-8EB4-B44BA7CF0298}" type="presOf" srcId="{85D7EB10-3432-449E-8EA5-D0D37AC7F5AF}" destId="{5C970322-D2FC-4F84-8F17-39F80E6B9F12}" srcOrd="1" destOrd="0" presId="urn:microsoft.com/office/officeart/2005/8/layout/process2"/>
    <dgm:cxn modelId="{2DD9325D-3685-4F6C-8B7A-7B9570F33DE0}" type="presOf" srcId="{85D7EB10-3432-449E-8EA5-D0D37AC7F5AF}" destId="{9B57FB39-54A3-4667-9DBC-10B348EEE46F}" srcOrd="0" destOrd="0" presId="urn:microsoft.com/office/officeart/2005/8/layout/process2"/>
    <dgm:cxn modelId="{D7AC2C2C-E4D5-4501-B581-F9DF3ECB7F67}" type="presOf" srcId="{002C1D53-F53D-4C84-9E4B-B4437868DA21}" destId="{E94F26FA-95B3-456A-A617-49231910F88E}" srcOrd="0" destOrd="0" presId="urn:microsoft.com/office/officeart/2005/8/layout/process2"/>
    <dgm:cxn modelId="{3D5B6F0F-C38C-4625-8E47-63EB22D8F2D6}" srcId="{002C1D53-F53D-4C84-9E4B-B4437868DA21}" destId="{1329C4EF-B77D-4EB3-BB4A-2D906E439B1B}" srcOrd="1" destOrd="0" parTransId="{5EFDEC7B-81BD-43F9-869E-D55F6D25EC1B}" sibTransId="{8700C982-A57A-45BA-A0C1-290DF44AE5ED}"/>
    <dgm:cxn modelId="{A12FA2B5-5FD6-49C4-BC41-996B501C2476}" type="presOf" srcId="{2F9965C0-C421-4B47-8C55-3D315DD7E1B4}" destId="{FB2AD4A5-3FAD-4F46-A0A6-22FDEAF95DE3}" srcOrd="0" destOrd="0" presId="urn:microsoft.com/office/officeart/2005/8/layout/process2"/>
    <dgm:cxn modelId="{1427F414-3156-4087-8781-0DB69772F72E}" type="presOf" srcId="{E7048435-8074-4B02-A607-A0C92DFF102A}" destId="{E887BB70-D66E-4DC9-8AA3-371DE9C031C0}" srcOrd="0" destOrd="0" presId="urn:microsoft.com/office/officeart/2005/8/layout/process2"/>
    <dgm:cxn modelId="{F02585CE-C0B6-4E6A-BAFE-1D289B7E62B2}" type="presOf" srcId="{1329C4EF-B77D-4EB3-BB4A-2D906E439B1B}" destId="{C516FA7F-3A82-414C-9723-F58C37BA69FB}" srcOrd="0" destOrd="0" presId="urn:microsoft.com/office/officeart/2005/8/layout/process2"/>
    <dgm:cxn modelId="{75F5D895-D3EF-4F30-A003-448DABEA5FD1}" srcId="{002C1D53-F53D-4C84-9E4B-B4437868DA21}" destId="{E7048435-8074-4B02-A607-A0C92DFF102A}" srcOrd="0" destOrd="0" parTransId="{D31D713C-A355-402F-A48F-291B9DD1FBDF}" sibTransId="{85D7EB10-3432-449E-8EA5-D0D37AC7F5AF}"/>
    <dgm:cxn modelId="{411FDD9A-FC37-49D3-B23E-37341F307017}" type="presOf" srcId="{8700C982-A57A-45BA-A0C1-290DF44AE5ED}" destId="{D227A576-0D4E-4F5E-9B5D-A221497B3E4C}" srcOrd="1" destOrd="0" presId="urn:microsoft.com/office/officeart/2005/8/layout/process2"/>
    <dgm:cxn modelId="{7449CCB2-033F-4FAB-AE38-AF66A7076B48}" type="presParOf" srcId="{E94F26FA-95B3-456A-A617-49231910F88E}" destId="{E887BB70-D66E-4DC9-8AA3-371DE9C031C0}" srcOrd="0" destOrd="0" presId="urn:microsoft.com/office/officeart/2005/8/layout/process2"/>
    <dgm:cxn modelId="{C010920B-8960-4D06-84FD-800791E69811}" type="presParOf" srcId="{E94F26FA-95B3-456A-A617-49231910F88E}" destId="{9B57FB39-54A3-4667-9DBC-10B348EEE46F}" srcOrd="1" destOrd="0" presId="urn:microsoft.com/office/officeart/2005/8/layout/process2"/>
    <dgm:cxn modelId="{324A33F0-7B78-4657-AD83-75C77558E2DB}" type="presParOf" srcId="{9B57FB39-54A3-4667-9DBC-10B348EEE46F}" destId="{5C970322-D2FC-4F84-8F17-39F80E6B9F12}" srcOrd="0" destOrd="0" presId="urn:microsoft.com/office/officeart/2005/8/layout/process2"/>
    <dgm:cxn modelId="{0B8DBB23-26F3-4C2B-97F5-5E38E52FEB45}" type="presParOf" srcId="{E94F26FA-95B3-456A-A617-49231910F88E}" destId="{C516FA7F-3A82-414C-9723-F58C37BA69FB}" srcOrd="2" destOrd="0" presId="urn:microsoft.com/office/officeart/2005/8/layout/process2"/>
    <dgm:cxn modelId="{219AE5B0-DA7C-4D4D-AC04-DC78AAEB5BC6}" type="presParOf" srcId="{E94F26FA-95B3-456A-A617-49231910F88E}" destId="{CC8F9CEF-2A4E-4BB0-9441-497FA133E7C5}" srcOrd="3" destOrd="0" presId="urn:microsoft.com/office/officeart/2005/8/layout/process2"/>
    <dgm:cxn modelId="{BD25B405-BC83-4A4F-9862-FBF6BDB5F9B1}" type="presParOf" srcId="{CC8F9CEF-2A4E-4BB0-9441-497FA133E7C5}" destId="{D227A576-0D4E-4F5E-9B5D-A221497B3E4C}" srcOrd="0" destOrd="0" presId="urn:microsoft.com/office/officeart/2005/8/layout/process2"/>
    <dgm:cxn modelId="{809F23B6-F8AC-43E7-9EAB-ED0E0416C18D}" type="presParOf" srcId="{E94F26FA-95B3-456A-A617-49231910F88E}" destId="{FB2AD4A5-3FAD-4F46-A0A6-22FDEAF95DE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2C1D53-F53D-4C84-9E4B-B4437868DA21}" type="doc">
      <dgm:prSet loTypeId="urn:microsoft.com/office/officeart/2005/8/layout/process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latinLnBrk="1"/>
          <a:endParaRPr lang="ko-KR" altLang="en-US"/>
        </a:p>
      </dgm:t>
    </dgm:pt>
    <dgm:pt modelId="{E7048435-8074-4B02-A607-A0C92DFF102A}">
      <dgm:prSet phldrT="[텍스트]" custT="1"/>
      <dgm:spPr/>
      <dgm:t>
        <a:bodyPr/>
        <a:lstStyle/>
        <a:p>
          <a:pPr algn="l" latinLnBrk="1"/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7) 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믿음이란 우리의 구원을 위해 </a:t>
          </a: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/>
          </a:r>
          <a:b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</a:b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    </a:t>
          </a:r>
          <a:r>
            <a:rPr lang="ko-KR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예수님만 신뢰하는 것이다</a:t>
          </a:r>
          <a:r>
            <a: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rPr>
            <a:t>.</a:t>
          </a:r>
          <a:endParaRPr lang="ko-KR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수평선B" pitchFamily="18" charset="-127"/>
            <a:ea typeface="HY수평선B" pitchFamily="18" charset="-127"/>
          </a:endParaRPr>
        </a:p>
      </dgm:t>
    </dgm:pt>
    <dgm:pt modelId="{D31D713C-A355-402F-A48F-291B9DD1FBDF}" type="par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85D7EB10-3432-449E-8EA5-D0D37AC7F5AF}" type="sibTrans" cxnId="{75F5D895-D3EF-4F30-A003-448DABEA5FD1}">
      <dgm:prSet/>
      <dgm:spPr/>
      <dgm:t>
        <a:bodyPr/>
        <a:lstStyle/>
        <a:p>
          <a:pPr latinLnBrk="1"/>
          <a:endParaRPr lang="ko-KR" altLang="en-US"/>
        </a:p>
      </dgm:t>
    </dgm:pt>
    <dgm:pt modelId="{1329C4EF-B77D-4EB3-BB4A-2D906E439B1B}">
      <dgm:prSet phldrT="[텍스트]" custT="1"/>
      <dgm:spPr/>
      <dgm:t>
        <a:bodyPr/>
        <a:lstStyle/>
        <a:p>
          <a:pPr algn="ctr" latinLnBrk="1"/>
          <a:r>
            <a:rPr lang="ko-KR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구원받는 믿음의 </a:t>
          </a:r>
          <a:r>
            <a:rPr lang="en-US" altLang="ko-K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3</a:t>
          </a:r>
          <a:r>
            <a:rPr lang="ko-KR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요소</a:t>
          </a:r>
          <a:endParaRPr lang="ko-KR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5EFDEC7B-81BD-43F9-869E-D55F6D25EC1B}" type="parTrans" cxnId="{3D5B6F0F-C38C-4625-8E47-63EB22D8F2D6}">
      <dgm:prSet/>
      <dgm:spPr/>
      <dgm:t>
        <a:bodyPr/>
        <a:lstStyle/>
        <a:p>
          <a:pPr latinLnBrk="1"/>
          <a:endParaRPr lang="ko-KR" altLang="en-US"/>
        </a:p>
      </dgm:t>
    </dgm:pt>
    <dgm:pt modelId="{8700C982-A57A-45BA-A0C1-290DF44AE5ED}" type="sibTrans" cxnId="{3D5B6F0F-C38C-4625-8E47-63EB22D8F2D6}">
      <dgm:prSet/>
      <dgm:spPr/>
      <dgm:t>
        <a:bodyPr/>
        <a:lstStyle/>
        <a:p>
          <a:pPr latinLnBrk="1"/>
          <a:endParaRPr lang="ko-KR" altLang="en-US"/>
        </a:p>
      </dgm:t>
    </dgm:pt>
    <dgm:pt modelId="{2F9965C0-C421-4B47-8C55-3D315DD7E1B4}">
      <dgm:prSet phldrT="[텍스트]" custT="1"/>
      <dgm:spPr/>
      <dgm:t>
        <a:bodyPr/>
        <a:lstStyle/>
        <a:p>
          <a:pPr algn="ctr" latinLnBrk="1"/>
          <a:r>
            <a:rPr lang="ko-KR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지식</a:t>
          </a:r>
          <a:r>
            <a:rPr lang="en-US" altLang="ko-K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,  </a:t>
          </a:r>
          <a:r>
            <a:rPr lang="ko-KR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동의</a:t>
          </a:r>
          <a:r>
            <a:rPr lang="en-US" altLang="ko-K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,  </a:t>
          </a:r>
          <a:r>
            <a:rPr lang="ko-KR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rPr>
            <a:t>신뢰</a:t>
          </a:r>
          <a:endParaRPr lang="ko-KR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08서울남산체 EB" pitchFamily="18" charset="-127"/>
            <a:ea typeface="08서울남산체 EB" pitchFamily="18" charset="-127"/>
          </a:endParaRPr>
        </a:p>
      </dgm:t>
    </dgm:pt>
    <dgm:pt modelId="{B43FA2B1-6207-439D-A077-74A64FFECC39}" type="parTrans" cxnId="{1038F4DB-4D33-439B-9733-EB66784B0E5E}">
      <dgm:prSet/>
      <dgm:spPr/>
      <dgm:t>
        <a:bodyPr/>
        <a:lstStyle/>
        <a:p>
          <a:pPr latinLnBrk="1"/>
          <a:endParaRPr lang="ko-KR" altLang="en-US"/>
        </a:p>
      </dgm:t>
    </dgm:pt>
    <dgm:pt modelId="{7ED846A9-36BB-4FFA-B67D-C32976259F8F}" type="sibTrans" cxnId="{1038F4DB-4D33-439B-9733-EB66784B0E5E}">
      <dgm:prSet/>
      <dgm:spPr/>
      <dgm:t>
        <a:bodyPr/>
        <a:lstStyle/>
        <a:p>
          <a:pPr latinLnBrk="1"/>
          <a:endParaRPr lang="ko-KR" altLang="en-US"/>
        </a:p>
      </dgm:t>
    </dgm:pt>
    <dgm:pt modelId="{E94F26FA-95B3-456A-A617-49231910F88E}" type="pres">
      <dgm:prSet presAssocID="{002C1D53-F53D-4C84-9E4B-B4437868DA21}" presName="linearFlow" presStyleCnt="0">
        <dgm:presLayoutVars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87BB70-D66E-4DC9-8AA3-371DE9C031C0}" type="pres">
      <dgm:prSet presAssocID="{E7048435-8074-4B02-A607-A0C92DFF102A}" presName="node" presStyleLbl="node1" presStyleIdx="0" presStyleCnt="3" custScaleX="236673" custScaleY="1678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57FB39-54A3-4667-9DBC-10B348EEE46F}" type="pres">
      <dgm:prSet presAssocID="{85D7EB10-3432-449E-8EA5-D0D37AC7F5AF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C970322-D2FC-4F84-8F17-39F80E6B9F12}" type="pres">
      <dgm:prSet presAssocID="{85D7EB10-3432-449E-8EA5-D0D37AC7F5AF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516FA7F-3A82-414C-9723-F58C37BA69FB}" type="pres">
      <dgm:prSet presAssocID="{1329C4EF-B77D-4EB3-BB4A-2D906E439B1B}" presName="node" presStyleLbl="node1" presStyleIdx="1" presStyleCnt="3" custScaleX="225591" custScaleY="96824" custLinFactNeighborX="12846" custLinFactNeighborY="-139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8F9CEF-2A4E-4BB0-9441-497FA133E7C5}" type="pres">
      <dgm:prSet presAssocID="{8700C982-A57A-45BA-A0C1-290DF44AE5ED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227A576-0D4E-4F5E-9B5D-A221497B3E4C}" type="pres">
      <dgm:prSet presAssocID="{8700C982-A57A-45BA-A0C1-290DF44AE5ED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FB2AD4A5-3FAD-4F46-A0A6-22FDEAF95DE3}" type="pres">
      <dgm:prSet presAssocID="{2F9965C0-C421-4B47-8C55-3D315DD7E1B4}" presName="node" presStyleLbl="node1" presStyleIdx="2" presStyleCnt="3" custScaleX="225591" custScaleY="90820" custLinFactNeighborX="-956" custLinFactNeighborY="-4545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38F4DB-4D33-439B-9733-EB66784B0E5E}" srcId="{002C1D53-F53D-4C84-9E4B-B4437868DA21}" destId="{2F9965C0-C421-4B47-8C55-3D315DD7E1B4}" srcOrd="2" destOrd="0" parTransId="{B43FA2B1-6207-439D-A077-74A64FFECC39}" sibTransId="{7ED846A9-36BB-4FFA-B67D-C32976259F8F}"/>
    <dgm:cxn modelId="{C0E6CDB6-8674-4630-B083-6FCB7C570DDE}" type="presOf" srcId="{1329C4EF-B77D-4EB3-BB4A-2D906E439B1B}" destId="{C516FA7F-3A82-414C-9723-F58C37BA69FB}" srcOrd="0" destOrd="0" presId="urn:microsoft.com/office/officeart/2005/8/layout/process2"/>
    <dgm:cxn modelId="{3CDF865A-2419-41C7-9217-B72CBA080EF6}" type="presOf" srcId="{002C1D53-F53D-4C84-9E4B-B4437868DA21}" destId="{E94F26FA-95B3-456A-A617-49231910F88E}" srcOrd="0" destOrd="0" presId="urn:microsoft.com/office/officeart/2005/8/layout/process2"/>
    <dgm:cxn modelId="{7ECF04C7-5EA5-4B9E-B3C2-F8642BEEA321}" type="presOf" srcId="{85D7EB10-3432-449E-8EA5-D0D37AC7F5AF}" destId="{9B57FB39-54A3-4667-9DBC-10B348EEE46F}" srcOrd="0" destOrd="0" presId="urn:microsoft.com/office/officeart/2005/8/layout/process2"/>
    <dgm:cxn modelId="{F87D9091-BE52-4E29-89C3-83A5E4AE78F5}" type="presOf" srcId="{8700C982-A57A-45BA-A0C1-290DF44AE5ED}" destId="{D227A576-0D4E-4F5E-9B5D-A221497B3E4C}" srcOrd="1" destOrd="0" presId="urn:microsoft.com/office/officeart/2005/8/layout/process2"/>
    <dgm:cxn modelId="{3D5B6F0F-C38C-4625-8E47-63EB22D8F2D6}" srcId="{002C1D53-F53D-4C84-9E4B-B4437868DA21}" destId="{1329C4EF-B77D-4EB3-BB4A-2D906E439B1B}" srcOrd="1" destOrd="0" parTransId="{5EFDEC7B-81BD-43F9-869E-D55F6D25EC1B}" sibTransId="{8700C982-A57A-45BA-A0C1-290DF44AE5ED}"/>
    <dgm:cxn modelId="{1FE240BC-8F06-4557-9E42-26BF22F60A46}" type="presOf" srcId="{8700C982-A57A-45BA-A0C1-290DF44AE5ED}" destId="{CC8F9CEF-2A4E-4BB0-9441-497FA133E7C5}" srcOrd="0" destOrd="0" presId="urn:microsoft.com/office/officeart/2005/8/layout/process2"/>
    <dgm:cxn modelId="{F17559D8-2773-4D05-B2E6-09CB674A0692}" type="presOf" srcId="{2F9965C0-C421-4B47-8C55-3D315DD7E1B4}" destId="{FB2AD4A5-3FAD-4F46-A0A6-22FDEAF95DE3}" srcOrd="0" destOrd="0" presId="urn:microsoft.com/office/officeart/2005/8/layout/process2"/>
    <dgm:cxn modelId="{E0B18955-F583-4A09-A84D-2085919CD55C}" type="presOf" srcId="{85D7EB10-3432-449E-8EA5-D0D37AC7F5AF}" destId="{5C970322-D2FC-4F84-8F17-39F80E6B9F12}" srcOrd="1" destOrd="0" presId="urn:microsoft.com/office/officeart/2005/8/layout/process2"/>
    <dgm:cxn modelId="{75F5D895-D3EF-4F30-A003-448DABEA5FD1}" srcId="{002C1D53-F53D-4C84-9E4B-B4437868DA21}" destId="{E7048435-8074-4B02-A607-A0C92DFF102A}" srcOrd="0" destOrd="0" parTransId="{D31D713C-A355-402F-A48F-291B9DD1FBDF}" sibTransId="{85D7EB10-3432-449E-8EA5-D0D37AC7F5AF}"/>
    <dgm:cxn modelId="{ADCDF3E3-FD2E-4C76-BFCA-E935A21EFB6B}" type="presOf" srcId="{E7048435-8074-4B02-A607-A0C92DFF102A}" destId="{E887BB70-D66E-4DC9-8AA3-371DE9C031C0}" srcOrd="0" destOrd="0" presId="urn:microsoft.com/office/officeart/2005/8/layout/process2"/>
    <dgm:cxn modelId="{4C4C3316-C759-45ED-B46A-98CC35AFF31A}" type="presParOf" srcId="{E94F26FA-95B3-456A-A617-49231910F88E}" destId="{E887BB70-D66E-4DC9-8AA3-371DE9C031C0}" srcOrd="0" destOrd="0" presId="urn:microsoft.com/office/officeart/2005/8/layout/process2"/>
    <dgm:cxn modelId="{F083100F-AA3E-4B6F-A10D-E98B07CE0029}" type="presParOf" srcId="{E94F26FA-95B3-456A-A617-49231910F88E}" destId="{9B57FB39-54A3-4667-9DBC-10B348EEE46F}" srcOrd="1" destOrd="0" presId="urn:microsoft.com/office/officeart/2005/8/layout/process2"/>
    <dgm:cxn modelId="{2E2967C0-50EB-41EC-B7B6-D75AB226081F}" type="presParOf" srcId="{9B57FB39-54A3-4667-9DBC-10B348EEE46F}" destId="{5C970322-D2FC-4F84-8F17-39F80E6B9F12}" srcOrd="0" destOrd="0" presId="urn:microsoft.com/office/officeart/2005/8/layout/process2"/>
    <dgm:cxn modelId="{4385CD1B-A233-4265-BED8-D6E9F686D9C1}" type="presParOf" srcId="{E94F26FA-95B3-456A-A617-49231910F88E}" destId="{C516FA7F-3A82-414C-9723-F58C37BA69FB}" srcOrd="2" destOrd="0" presId="urn:microsoft.com/office/officeart/2005/8/layout/process2"/>
    <dgm:cxn modelId="{BF2A3A54-F311-47F0-9460-B49CC3DA2DF2}" type="presParOf" srcId="{E94F26FA-95B3-456A-A617-49231910F88E}" destId="{CC8F9CEF-2A4E-4BB0-9441-497FA133E7C5}" srcOrd="3" destOrd="0" presId="urn:microsoft.com/office/officeart/2005/8/layout/process2"/>
    <dgm:cxn modelId="{C5463604-DC38-4FBE-AE87-7DAACB2F1B4E}" type="presParOf" srcId="{CC8F9CEF-2A4E-4BB0-9441-497FA133E7C5}" destId="{D227A576-0D4E-4F5E-9B5D-A221497B3E4C}" srcOrd="0" destOrd="0" presId="urn:microsoft.com/office/officeart/2005/8/layout/process2"/>
    <dgm:cxn modelId="{5A743BA0-26EB-44FC-B625-EE2B916F5C9B}" type="presParOf" srcId="{E94F26FA-95B3-456A-A617-49231910F88E}" destId="{FB2AD4A5-3FAD-4F46-A0A6-22FDEAF95DE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C5658-6466-45B0-A3F4-AE5425AFB69B}" type="datetimeFigureOut">
              <a:rPr lang="ko-KR" altLang="en-US" smtClean="0"/>
              <a:pPr/>
              <a:t>2011-04-30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2038"/>
            <a:ext cx="2970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3025" y="8682038"/>
            <a:ext cx="2970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E6DDE-3250-4146-A4D9-17B59F2C59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4575" y="760413"/>
            <a:ext cx="487362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4213" y="4721225"/>
            <a:ext cx="5594350" cy="3733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0022" tIns="46825" rIns="90022" bIns="46825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hdr" sz="quarter" idx="2"/>
          </p:nvPr>
        </p:nvSpPr>
        <p:spPr bwMode="auto">
          <a:xfrm>
            <a:off x="227013" y="0"/>
            <a:ext cx="2914650" cy="4556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0022" tIns="46825" rIns="90022" bIns="46825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10000"/>
              </a:lnSpc>
              <a:defRPr sz="120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idx="3"/>
          </p:nvPr>
        </p:nvSpPr>
        <p:spPr bwMode="auto">
          <a:xfrm>
            <a:off x="3770313" y="0"/>
            <a:ext cx="2913062" cy="4556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0022" tIns="46825" rIns="90022" bIns="46825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10000"/>
              </a:lnSpc>
              <a:defRPr sz="120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7013" y="8682038"/>
            <a:ext cx="2914650" cy="457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0022" tIns="46825" rIns="90022" bIns="46825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10000"/>
              </a:lnSpc>
              <a:defRPr sz="120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8682038"/>
            <a:ext cx="2913062" cy="457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0022" tIns="46825" rIns="90022" bIns="46825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10000"/>
              </a:lnSpc>
              <a:defRPr sz="120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940A61EA-BCF9-44F9-A4DA-66325DCA5B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314" algn="l" defTabSz="91412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7" algn="l" defTabSz="91412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39" algn="l" defTabSz="91412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2" algn="l" defTabSz="91412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2ABA6-B391-43DD-B2C8-B96DE27402C2}" type="slidenum">
              <a:rPr lang="en-US" altLang="ko-KR" smtClean="0">
                <a:latin typeface="Arial" charset="0"/>
                <a:ea typeface="굴림" charset="-127"/>
                <a:cs typeface="Arial" charset="0"/>
              </a:rPr>
              <a:pPr/>
              <a:t>1</a:t>
            </a:fld>
            <a:endParaRPr lang="en-US" altLang="ko-KR" smtClean="0">
              <a:latin typeface="Arial" charset="0"/>
              <a:ea typeface="굴림" charset="-127"/>
              <a:cs typeface="Arial" charset="0"/>
            </a:endParaRPr>
          </a:p>
        </p:txBody>
      </p:sp>
      <p:sp>
        <p:nvSpPr>
          <p:cNvPr id="88067" name="Rectangle 4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8068" name="Rectangle 5"/>
          <p:cNvSpPr>
            <a:spLocks noGrp="1" noChangeAspect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ko-KR" altLang="en-US" smtClean="0">
                <a:latin typeface="Arial" charset="0"/>
                <a:ea typeface="굴림" charset="-127"/>
                <a:cs typeface="Arial" charset="0"/>
              </a:rPr>
              <a:t>내용을 입력하십시오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인간 구원을 위한 하나님의 계획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인간 구원을 위한 하나님의 계획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인간 구원을 위한 하나님의 계획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인간 구원을 위한 하나님의 계획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인간 구원을 위한 하나님의 계획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9C525-86B2-41CC-9AE4-F0A30DF3C66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3" y="2128838"/>
            <a:ext cx="7769225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3" y="3884613"/>
            <a:ext cx="6397625" cy="1751012"/>
          </a:xfrm>
        </p:spPr>
        <p:txBody>
          <a:bodyPr/>
          <a:lstStyle>
            <a:lvl1pPr marL="0" indent="0" algn="ctr">
              <a:buNone/>
              <a:defRPr/>
            </a:lvl1pPr>
            <a:lvl2pPr marL="457062" indent="0" algn="ctr">
              <a:buNone/>
              <a:defRPr/>
            </a:lvl2pPr>
            <a:lvl3pPr marL="914124" indent="0" algn="ctr">
              <a:buNone/>
              <a:defRPr/>
            </a:lvl3pPr>
            <a:lvl4pPr marL="1371186" indent="0" algn="ctr">
              <a:buNone/>
              <a:defRPr/>
            </a:lvl4pPr>
            <a:lvl5pPr marL="1828251" indent="0" algn="ctr">
              <a:buNone/>
              <a:defRPr/>
            </a:lvl5pPr>
            <a:lvl6pPr marL="2285314" indent="0" algn="ctr">
              <a:buNone/>
              <a:defRPr/>
            </a:lvl6pPr>
            <a:lvl7pPr marL="2742377" indent="0" algn="ctr">
              <a:buNone/>
              <a:defRPr/>
            </a:lvl7pPr>
            <a:lvl8pPr marL="3199439" indent="0" algn="ctr">
              <a:buNone/>
              <a:defRPr/>
            </a:lvl8pPr>
            <a:lvl9pPr marL="3656502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A91A-3E66-49AD-AAFF-39AF40CAA5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44D99-16DC-4C73-A4F0-B1FAF05F40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29428" y="227013"/>
            <a:ext cx="2174875" cy="59420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3213" y="227013"/>
            <a:ext cx="6373812" cy="59420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9D32-EF32-4281-A0DC-7D41E3AD82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565" y="2129439"/>
            <a:ext cx="7769701" cy="146934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124" y="3884404"/>
            <a:ext cx="6398578" cy="17517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488C-5CB4-467E-AEF6-09C4545B70DA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A334-C42D-4A5D-A6AE-E94C4C6DF17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E075-A461-451A-9845-A6AE509C18DA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BD84-7030-4DBE-8B5B-A2FB91231F7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back0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9" descr="목차하단곡선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3163"/>
            <a:ext cx="91408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062" y="4404860"/>
            <a:ext cx="7769701" cy="13614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062" y="2905368"/>
            <a:ext cx="7769701" cy="14994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47FB-B2A6-4618-B8B0-B69F4A66E872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DF08-ACC8-4886-BF07-A4D813244C2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041" y="1599459"/>
            <a:ext cx="4037198" cy="4523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586" y="1599459"/>
            <a:ext cx="4037198" cy="4523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EF1F-3279-47EC-966F-C59BC585D279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9CA6-AACA-414D-9606-9F6FB1DEA4D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041" y="1534402"/>
            <a:ext cx="4038785" cy="639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19" indent="0">
              <a:buNone/>
              <a:defRPr sz="1600" b="1"/>
            </a:lvl5pPr>
            <a:lvl6pPr marL="2284400" indent="0">
              <a:buNone/>
              <a:defRPr sz="1600" b="1"/>
            </a:lvl6pPr>
            <a:lvl7pPr marL="2741280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3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041" y="2173871"/>
            <a:ext cx="4038785" cy="3949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12" y="1534402"/>
            <a:ext cx="4040372" cy="639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19" indent="0">
              <a:buNone/>
              <a:defRPr sz="1600" b="1"/>
            </a:lvl5pPr>
            <a:lvl6pPr marL="2284400" indent="0">
              <a:buNone/>
              <a:defRPr sz="1600" b="1"/>
            </a:lvl6pPr>
            <a:lvl7pPr marL="2741280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3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12" y="2173871"/>
            <a:ext cx="4040372" cy="3949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6DEE-F66F-47DD-A5D7-CA2430C917F7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6E73-9955-4C07-A097-14BB963F29D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32BE-4A27-4744-A46F-618E1059793F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8D67-31AD-41E1-BCAA-C39A8307D55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2A04-FE1B-419C-9187-7F76725337B2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75051-F004-4F2C-881B-797AE475AF9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045" y="272924"/>
            <a:ext cx="3007268" cy="11615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3812" y="272927"/>
            <a:ext cx="5109975" cy="5850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045" y="1434439"/>
            <a:ext cx="3007268" cy="4688891"/>
          </a:xfrm>
        </p:spPr>
        <p:txBody>
          <a:bodyPr/>
          <a:lstStyle>
            <a:lvl1pPr marL="0" indent="0">
              <a:buNone/>
              <a:defRPr sz="1400"/>
            </a:lvl1pPr>
            <a:lvl2pPr marL="456879" indent="0">
              <a:buNone/>
              <a:defRPr sz="1200"/>
            </a:lvl2pPr>
            <a:lvl3pPr marL="913758" indent="0">
              <a:buNone/>
              <a:defRPr sz="1000"/>
            </a:lvl3pPr>
            <a:lvl4pPr marL="1370638" indent="0">
              <a:buNone/>
              <a:defRPr sz="900"/>
            </a:lvl4pPr>
            <a:lvl5pPr marL="1827519" indent="0">
              <a:buNone/>
              <a:defRPr sz="900"/>
            </a:lvl5pPr>
            <a:lvl6pPr marL="2284400" indent="0">
              <a:buNone/>
              <a:defRPr sz="900"/>
            </a:lvl6pPr>
            <a:lvl7pPr marL="2741280" indent="0">
              <a:buNone/>
              <a:defRPr sz="900"/>
            </a:lvl7pPr>
            <a:lvl8pPr marL="3198160" indent="0">
              <a:buNone/>
              <a:defRPr sz="900"/>
            </a:lvl8pPr>
            <a:lvl9pPr marL="365503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3ED4-B0AD-4B96-94F0-53D1737BAC0F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253C-535C-4318-A234-B8D022B5296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D466-FE2B-4212-AEA6-A168D74807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1669" y="4798377"/>
            <a:ext cx="5484495" cy="5664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1669" y="612491"/>
            <a:ext cx="5484495" cy="411289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58" indent="0">
              <a:buNone/>
              <a:defRPr sz="2400"/>
            </a:lvl3pPr>
            <a:lvl4pPr marL="1370638" indent="0">
              <a:buNone/>
              <a:defRPr sz="2000"/>
            </a:lvl4pPr>
            <a:lvl5pPr marL="1827519" indent="0">
              <a:buNone/>
              <a:defRPr sz="2000"/>
            </a:lvl5pPr>
            <a:lvl6pPr marL="2284400" indent="0">
              <a:buNone/>
              <a:defRPr sz="2000"/>
            </a:lvl6pPr>
            <a:lvl7pPr marL="2741280" indent="0">
              <a:buNone/>
              <a:defRPr sz="2000"/>
            </a:lvl7pPr>
            <a:lvl8pPr marL="3198160" indent="0">
              <a:buNone/>
              <a:defRPr sz="2000"/>
            </a:lvl8pPr>
            <a:lvl9pPr marL="3655039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1669" y="5364853"/>
            <a:ext cx="5484495" cy="804489"/>
          </a:xfrm>
        </p:spPr>
        <p:txBody>
          <a:bodyPr/>
          <a:lstStyle>
            <a:lvl1pPr marL="0" indent="0">
              <a:buNone/>
              <a:defRPr sz="1400"/>
            </a:lvl1pPr>
            <a:lvl2pPr marL="456879" indent="0">
              <a:buNone/>
              <a:defRPr sz="1200"/>
            </a:lvl2pPr>
            <a:lvl3pPr marL="913758" indent="0">
              <a:buNone/>
              <a:defRPr sz="1000"/>
            </a:lvl3pPr>
            <a:lvl4pPr marL="1370638" indent="0">
              <a:buNone/>
              <a:defRPr sz="900"/>
            </a:lvl4pPr>
            <a:lvl5pPr marL="1827519" indent="0">
              <a:buNone/>
              <a:defRPr sz="900"/>
            </a:lvl5pPr>
            <a:lvl6pPr marL="2284400" indent="0">
              <a:buNone/>
              <a:defRPr sz="900"/>
            </a:lvl6pPr>
            <a:lvl7pPr marL="2741280" indent="0">
              <a:buNone/>
              <a:defRPr sz="900"/>
            </a:lvl7pPr>
            <a:lvl8pPr marL="3198160" indent="0">
              <a:buNone/>
              <a:defRPr sz="900"/>
            </a:lvl8pPr>
            <a:lvl9pPr marL="365503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1335-6B3E-46F9-8628-39EC3EA11966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09F7-5AB9-4C0B-AD1C-5FC5D40B584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C6B7E-FC8D-412E-9C17-A90B57785175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8353-71CD-4DAE-BB76-ABF5EFBBE5A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7098" y="274511"/>
            <a:ext cx="2056686" cy="584881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041" y="274511"/>
            <a:ext cx="6017710" cy="584881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8334-9A64-4D7C-A3F4-8D0C4BE20825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8023-515E-4AB4-8AC0-CB6B119F67E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5316"/>
            <a:ext cx="7769225" cy="1360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5128"/>
            <a:ext cx="7769225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62" indent="0">
              <a:buNone/>
              <a:defRPr sz="1800"/>
            </a:lvl2pPr>
            <a:lvl3pPr marL="914124" indent="0">
              <a:buNone/>
              <a:defRPr sz="1600"/>
            </a:lvl3pPr>
            <a:lvl4pPr marL="1371186" indent="0">
              <a:buNone/>
              <a:defRPr sz="1400"/>
            </a:lvl4pPr>
            <a:lvl5pPr marL="1828251" indent="0">
              <a:buNone/>
              <a:defRPr sz="1400"/>
            </a:lvl5pPr>
            <a:lvl6pPr marL="2285314" indent="0">
              <a:buNone/>
              <a:defRPr sz="1400"/>
            </a:lvl6pPr>
            <a:lvl7pPr marL="2742377" indent="0">
              <a:buNone/>
              <a:defRPr sz="1400"/>
            </a:lvl7pPr>
            <a:lvl8pPr marL="3199439" indent="0">
              <a:buNone/>
              <a:defRPr sz="1400"/>
            </a:lvl8pPr>
            <a:lvl9pPr marL="3656502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2191-378C-49B1-B553-313A2C8FD4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03213" y="1484313"/>
            <a:ext cx="4273550" cy="4684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29163" y="1484313"/>
            <a:ext cx="4275137" cy="4684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BF19-592F-4D96-9021-2A0E997310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64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3" y="1535116"/>
            <a:ext cx="403860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4" indent="0">
              <a:buNone/>
              <a:defRPr sz="1800" b="1"/>
            </a:lvl3pPr>
            <a:lvl4pPr marL="1371186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39" indent="0">
              <a:buNone/>
              <a:defRPr sz="1600" b="1"/>
            </a:lvl8pPr>
            <a:lvl9pPr marL="365650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3" y="2173291"/>
            <a:ext cx="4038600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41" y="1535116"/>
            <a:ext cx="40401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4" indent="0">
              <a:buNone/>
              <a:defRPr sz="1800" b="1"/>
            </a:lvl3pPr>
            <a:lvl4pPr marL="1371186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39" indent="0">
              <a:buNone/>
              <a:defRPr sz="1600" b="1"/>
            </a:lvl8pPr>
            <a:lvl9pPr marL="365650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41" y="2173291"/>
            <a:ext cx="4040187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CF88-3B8D-43E2-9B23-B89C016D7A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F8E43-8110-41C9-AEAC-A312E32066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F07C-9F9D-46F1-8383-D59B244A17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67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3463" y="273050"/>
            <a:ext cx="5110162" cy="5849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6725" cy="4687888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4" indent="0">
              <a:buNone/>
              <a:defRPr sz="1000"/>
            </a:lvl3pPr>
            <a:lvl4pPr marL="1371186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39" indent="0">
              <a:buNone/>
              <a:defRPr sz="900"/>
            </a:lvl8pPr>
            <a:lvl9pPr marL="365650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C0DB0-E0E3-4494-95BD-39DD91DDED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91" y="4799013"/>
            <a:ext cx="548322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3225" cy="4113213"/>
          </a:xfrm>
        </p:spPr>
        <p:txBody>
          <a:bodyPr/>
          <a:lstStyle>
            <a:lvl1pPr marL="0" indent="0">
              <a:buNone/>
              <a:defRPr sz="3200"/>
            </a:lvl1pPr>
            <a:lvl2pPr marL="457062" indent="0">
              <a:buNone/>
              <a:defRPr sz="2800"/>
            </a:lvl2pPr>
            <a:lvl3pPr marL="914124" indent="0">
              <a:buNone/>
              <a:defRPr sz="2400"/>
            </a:lvl3pPr>
            <a:lvl4pPr marL="1371186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39" indent="0">
              <a:buNone/>
              <a:defRPr sz="2000"/>
            </a:lvl8pPr>
            <a:lvl9pPr marL="3656502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91" y="5364163"/>
            <a:ext cx="54832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4" indent="0">
              <a:buNone/>
              <a:defRPr sz="1000"/>
            </a:lvl3pPr>
            <a:lvl4pPr marL="1371186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39" indent="0">
              <a:buNone/>
              <a:defRPr sz="900"/>
            </a:lvl8pPr>
            <a:lvl9pPr marL="365650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D6294-830F-4754-81AA-0B1338E110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227013"/>
            <a:ext cx="87010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95" tIns="46810" rIns="89995" bIns="468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484313"/>
            <a:ext cx="8701087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95" tIns="46810" rIns="89995" bIns="46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213" y="6283325"/>
            <a:ext cx="2020887" cy="4556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10" tIns="45708" rIns="91410" bIns="4570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000">
                <a:solidFill>
                  <a:srgbClr val="000000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9213" y="6283325"/>
            <a:ext cx="3883025" cy="4556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10" tIns="45708" rIns="91410" bIns="4570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000">
                <a:solidFill>
                  <a:srgbClr val="000000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0838" y="6283325"/>
            <a:ext cx="2176462" cy="4556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10" tIns="45708" rIns="91410" bIns="4570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000">
                <a:solidFill>
                  <a:srgbClr val="000000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fld id="{212F5AD4-50C3-4D07-8DBD-FD66F2B8C5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062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124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186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251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3844" indent="-228534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2970907" indent="-228534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3427970" indent="-228534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3885033" indent="-228534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1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4" algn="l" defTabSz="9141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6" algn="l" defTabSz="9141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9" algn="l" defTabSz="9141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3" tIns="45690" rIns="91373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3175"/>
            <a:ext cx="2132013" cy="365125"/>
          </a:xfrm>
          <a:prstGeom prst="rect">
            <a:avLst/>
          </a:prstGeom>
        </p:spPr>
        <p:txBody>
          <a:bodyPr vert="horz" lIns="91373" tIns="45690" rIns="91373" bIns="4569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맑은 고딕"/>
                <a:cs typeface="+mn-cs"/>
              </a:defRPr>
            </a:lvl1pPr>
          </a:lstStyle>
          <a:p>
            <a:pPr>
              <a:defRPr/>
            </a:pPr>
            <a:fld id="{EFF9A072-CEA1-4686-B29B-2E590A434606}" type="datetimeFigureOut">
              <a:rPr lang="ko-KR" altLang="en-US"/>
              <a:pPr>
                <a:defRPr/>
              </a:pPr>
              <a:t>2011-04-30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2613" y="6353175"/>
            <a:ext cx="2895600" cy="365125"/>
          </a:xfrm>
          <a:prstGeom prst="rect">
            <a:avLst/>
          </a:prstGeom>
        </p:spPr>
        <p:txBody>
          <a:bodyPr vert="horz" lIns="91373" tIns="45690" rIns="91373" bIns="4569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맑은 고딕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1613" y="6353175"/>
            <a:ext cx="2132012" cy="365125"/>
          </a:xfrm>
          <a:prstGeom prst="rect">
            <a:avLst/>
          </a:prstGeom>
        </p:spPr>
        <p:txBody>
          <a:bodyPr vert="horz" lIns="91373" tIns="45690" rIns="91373" bIns="4569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맑은 고딕"/>
                <a:cs typeface="+mn-cs"/>
              </a:defRPr>
            </a:lvl1pPr>
          </a:lstStyle>
          <a:p>
            <a:pPr>
              <a:defRPr/>
            </a:pPr>
            <a:fld id="{A718E110-E554-4A39-A9A4-EECF9E9D596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5127" name="그림 7" descr="back05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563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xStyles>
    <p:titleStyle>
      <a:lvl1pPr algn="ctr" defTabSz="912813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912813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912813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912813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defTabSz="912813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1313" indent="-341313" algn="l" defTabSz="912813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8" indent="-228443" algn="l" defTabSz="91375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9" indent="-228443" algn="l" defTabSz="91375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9" indent="-228443" algn="l" defTabSz="91375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9" indent="-228443" algn="l" defTabSz="91375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5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5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91375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8" algn="l" defTabSz="91375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9" algn="l" defTabSz="91375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0" algn="l" defTabSz="91375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80" algn="l" defTabSz="91375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0" algn="l" defTabSz="91375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9" algn="l" defTabSz="91375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where=idetail&amp;rev=5&amp;query=%B5%B6%C0%CF%20%BC%B1%B1%B3%BB%E7%20%BC%F8%B1%B3&amp;from=image&amp;ac=-1&amp;sort=0&amp;res_fr=0&amp;res_to=0&amp;merge=0&amp;spq=0&amp;start=2&amp;a=pho_l&amp;f=tab&amp;r=2&amp;u=http://blog.naver.com/rimone?Redirect=Log&amp;logNo=130017260723&amp;thumbnail=http://thumbview02.search.naver.com/thumbnails?q=http://blogfiles.naver.net/data25/2007/4/29/182/000_1-rimone.jpg&amp;signature=417219136519&amp;gdid=90000003_000000000000001E45A1F4B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earch.naver.com/search.naver?where=idetail&amp;rev=5&amp;query=mp3&amp;from=image&amp;ac=-1&amp;sort=0&amp;res_fr=0&amp;res_to=0&amp;merge=0&amp;spq=0&amp;start=27&amp;a=pho_l&amp;f=tab&amp;r=27&amp;u=http://blog.naver.com/worldmarkets?Redirect=Log&amp;logNo=120068110391&amp;thumbnail=http://thumbview02.search.naver.com/thumbnails?q=http://blogfiles.naver.net/data41/2009/5/8/211/img10064173710_worldmarkets.jpg&amp;signature=984668575757&amp;gdid=90000003_000000000000001BF49DF837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hyperlink" Target="http://imagesearch.naver.com/search.naver?where=idetail&amp;rev=5&amp;query=%BC%BC%B0%E8%BF%A9%C7%E0%20%BB%E7%C1%F8&amp;from=image&amp;ac=-1&amp;sort=0&amp;res_fr=0&amp;res_to=0&amp;merge=0&amp;spq=0&amp;start=3&amp;a=pho_l&amp;f=tab&amp;r=3&amp;u=http://cafe.naver.com/pressbox/2602&amp;thumbnail=http://thumbview02.search.naver.com/thumbnails?q=http://cafefiles.naver.net/20090911_150/eskimo78_1252656646293h0c7v_jpg/2009091114081981097_3_eskimo78.jpg&amp;signature=1095567709859&amp;gdid=90000004_00BAC46400000A2A000000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earch.naver.com/search.naver?where=idetail&amp;rev=5&amp;query=%C4%C4%C7%BB%C5%CD%20%C1%DF%B5%B6&amp;from=image&amp;ac=-1&amp;sort=0&amp;res_fr=0&amp;res_to=0&amp;merge=0&amp;spq=1&amp;start=132&amp;a=pho_l&amp;f=tab&amp;r=132&amp;u=http://blog.naver.com/todaysppc?Redirect=Log&amp;logNo=60025611137&amp;thumbnail=http://thumbview02.search.naver.com/thumbnails?q=http://blogfiles.naver.net/data18/2006/6/26/48/2_1-todaysppc.jpg&amp;signature=1067797419574&amp;gdid=90000003_000000000000000DF9CE2381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hyperlink" Target="http://imagesearch.naver.com/search.naver?where=idetail&amp;rev=5&amp;query=%B0%D4%C0%D3%C1%DF%B5%B6&amp;from=image&amp;ac=-1&amp;sort=0&amp;res_fr=0&amp;res_to=0&amp;merge=0&amp;spq=1&amp;start=14&amp;a=pho_l&amp;f=tab&amp;r=14&amp;u=http://cafe.naver.com/jessica1914/3&amp;thumbnail=http://thumbview01.search.naver.com/thumbnails?q=http://cafefiles.naver.net/data37/2009/3/16/43/%B0%D4%C0%D3%C1%DF%B5%B6%C0%D3%B5%CE%BA%F3_jessica1914.jpg&amp;signature=846250121007&amp;gdid=90000004_01162B070000000300000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3288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915244"/>
            <a:ext cx="3274268" cy="38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-38100" y="2933700"/>
            <a:ext cx="9177338" cy="3940175"/>
          </a:xfrm>
          <a:custGeom>
            <a:avLst/>
            <a:gdLst>
              <a:gd name="T0" fmla="*/ 2147483647 w 5781"/>
              <a:gd name="T1" fmla="*/ 2147483647 h 2482"/>
              <a:gd name="T2" fmla="*/ 2147483647 w 5781"/>
              <a:gd name="T3" fmla="*/ 0 h 2482"/>
              <a:gd name="T4" fmla="*/ 2147483647 w 5781"/>
              <a:gd name="T5" fmla="*/ 2147483647 h 2482"/>
              <a:gd name="T6" fmla="*/ 0 w 5781"/>
              <a:gd name="T7" fmla="*/ 2147483647 h 2482"/>
              <a:gd name="T8" fmla="*/ 2147483647 w 5781"/>
              <a:gd name="T9" fmla="*/ 2147483647 h 2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1"/>
              <a:gd name="T16" fmla="*/ 0 h 2482"/>
              <a:gd name="T17" fmla="*/ 5781 w 5781"/>
              <a:gd name="T18" fmla="*/ 2482 h 24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1" h="2482">
                <a:moveTo>
                  <a:pt x="16" y="1330"/>
                </a:moveTo>
                <a:cubicBezTo>
                  <a:pt x="3426" y="2121"/>
                  <a:pt x="5041" y="884"/>
                  <a:pt x="5781" y="0"/>
                </a:cubicBezTo>
                <a:lnTo>
                  <a:pt x="5773" y="2482"/>
                </a:lnTo>
                <a:lnTo>
                  <a:pt x="0" y="2482"/>
                </a:lnTo>
                <a:lnTo>
                  <a:pt x="16" y="1330"/>
                </a:lnTo>
              </a:path>
            </a:pathLst>
          </a:custGeom>
          <a:solidFill>
            <a:srgbClr val="1F497D"/>
          </a:solidFill>
          <a:ln w="25282">
            <a:noFill/>
            <a:round/>
            <a:headEnd/>
            <a:tailEnd/>
          </a:ln>
        </p:spPr>
        <p:txBody>
          <a:bodyPr wrap="none" lIns="91410" tIns="45708" rIns="91410" bIns="45708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8437" name="Freeform 7"/>
          <p:cNvSpPr>
            <a:spLocks noChangeArrowheads="1"/>
          </p:cNvSpPr>
          <p:nvPr/>
        </p:nvSpPr>
        <p:spPr bwMode="auto">
          <a:xfrm>
            <a:off x="-50800" y="3568700"/>
            <a:ext cx="9177338" cy="3297238"/>
          </a:xfrm>
          <a:custGeom>
            <a:avLst/>
            <a:gdLst>
              <a:gd name="T0" fmla="*/ 2147483647 w 5781"/>
              <a:gd name="T1" fmla="*/ 2147483647 h 2077"/>
              <a:gd name="T2" fmla="*/ 2147483647 w 5781"/>
              <a:gd name="T3" fmla="*/ 0 h 2077"/>
              <a:gd name="T4" fmla="*/ 2147483647 w 5781"/>
              <a:gd name="T5" fmla="*/ 2147483647 h 2077"/>
              <a:gd name="T6" fmla="*/ 0 w 5781"/>
              <a:gd name="T7" fmla="*/ 2147483647 h 2077"/>
              <a:gd name="T8" fmla="*/ 2147483647 w 5781"/>
              <a:gd name="T9" fmla="*/ 2147483647 h 20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1"/>
              <a:gd name="T16" fmla="*/ 0 h 2077"/>
              <a:gd name="T17" fmla="*/ 5781 w 5781"/>
              <a:gd name="T18" fmla="*/ 2077 h 20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1" h="2077">
                <a:moveTo>
                  <a:pt x="16" y="926"/>
                </a:moveTo>
                <a:cubicBezTo>
                  <a:pt x="3393" y="1737"/>
                  <a:pt x="4930" y="801"/>
                  <a:pt x="5781" y="0"/>
                </a:cubicBezTo>
                <a:lnTo>
                  <a:pt x="5773" y="2077"/>
                </a:lnTo>
                <a:lnTo>
                  <a:pt x="0" y="2077"/>
                </a:lnTo>
                <a:lnTo>
                  <a:pt x="16" y="926"/>
                </a:lnTo>
              </a:path>
            </a:pathLst>
          </a:custGeom>
          <a:blipFill dpi="0" rotWithShape="0">
            <a:blip r:embed="rId5" cstate="print"/>
            <a:srcRect/>
            <a:stretch>
              <a:fillRect/>
            </a:stretch>
          </a:blipFill>
          <a:ln w="25282">
            <a:noFill/>
            <a:round/>
            <a:headEnd/>
            <a:tailEnd/>
          </a:ln>
        </p:spPr>
        <p:txBody>
          <a:bodyPr wrap="none" lIns="91410" tIns="45708" rIns="91410" bIns="45708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8438" name="Freeform 8"/>
          <p:cNvSpPr>
            <a:spLocks noChangeArrowheads="1"/>
          </p:cNvSpPr>
          <p:nvPr/>
        </p:nvSpPr>
        <p:spPr bwMode="auto">
          <a:xfrm>
            <a:off x="0" y="4057650"/>
            <a:ext cx="9175751" cy="2797175"/>
          </a:xfrm>
          <a:custGeom>
            <a:avLst/>
            <a:gdLst>
              <a:gd name="T0" fmla="*/ 2147483647 w 5780"/>
              <a:gd name="T1" fmla="*/ 2147483647 h 1762"/>
              <a:gd name="T2" fmla="*/ 2147483647 w 5780"/>
              <a:gd name="T3" fmla="*/ 0 h 1762"/>
              <a:gd name="T4" fmla="*/ 2147483647 w 5780"/>
              <a:gd name="T5" fmla="*/ 2147483647 h 1762"/>
              <a:gd name="T6" fmla="*/ 0 w 5780"/>
              <a:gd name="T7" fmla="*/ 2147483647 h 1762"/>
              <a:gd name="T8" fmla="*/ 2147483647 w 5780"/>
              <a:gd name="T9" fmla="*/ 2147483647 h 17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0"/>
              <a:gd name="T16" fmla="*/ 0 h 1762"/>
              <a:gd name="T17" fmla="*/ 5780 w 5780"/>
              <a:gd name="T18" fmla="*/ 1762 h 17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0" h="1762">
                <a:moveTo>
                  <a:pt x="16" y="610"/>
                </a:moveTo>
                <a:cubicBezTo>
                  <a:pt x="3397" y="1462"/>
                  <a:pt x="4868" y="719"/>
                  <a:pt x="5780" y="0"/>
                </a:cubicBezTo>
                <a:lnTo>
                  <a:pt x="5772" y="1762"/>
                </a:lnTo>
                <a:lnTo>
                  <a:pt x="0" y="1762"/>
                </a:lnTo>
                <a:lnTo>
                  <a:pt x="16" y="610"/>
                </a:lnTo>
              </a:path>
            </a:pathLst>
          </a:custGeom>
          <a:solidFill>
            <a:srgbClr val="FFFFFF">
              <a:alpha val="85097"/>
            </a:srgbClr>
          </a:solidFill>
          <a:ln w="25282">
            <a:noFill/>
            <a:round/>
            <a:headEnd/>
            <a:tailEnd/>
          </a:ln>
        </p:spPr>
        <p:txBody>
          <a:bodyPr wrap="none" lIns="91410" tIns="45708" rIns="91410" bIns="45708"/>
          <a:lstStyle/>
          <a:p>
            <a:endParaRPr lang="ko-KR" altLang="en-US" dirty="0">
              <a:ea typeface="굴림" charset="-127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-284164" y="907132"/>
            <a:ext cx="7158832" cy="805781"/>
          </a:xfrm>
          <a:prstGeom prst="roundRect">
            <a:avLst>
              <a:gd name="adj" fmla="val 6097"/>
            </a:avLst>
          </a:prstGeom>
          <a:blipFill dpi="0" rotWithShape="0">
            <a:blip r:embed="rId6" cstate="print"/>
            <a:srcRect/>
            <a:stretch>
              <a:fillRect/>
            </a:stretch>
          </a:blipFill>
          <a:ln w="9487" cmpd="sng">
            <a:solidFill>
              <a:srgbClr val="395D89"/>
            </a:solidFill>
            <a:round/>
            <a:headEnd/>
            <a:tailEnd/>
          </a:ln>
          <a:effectLst>
            <a:outerShdw dist="38122" dir="2700000" algn="ctr" rotWithShape="0">
              <a:srgbClr val="000000"/>
            </a:outerShdw>
          </a:effectLst>
        </p:spPr>
        <p:txBody>
          <a:bodyPr wrap="none" lIns="91410" tIns="45708" rIns="91410" bIns="45708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white">
          <a:xfrm>
            <a:off x="249932" y="979140"/>
            <a:ext cx="6442620" cy="6462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387" tIns="45696" rIns="91387" bIns="45696">
            <a:spAutoFit/>
          </a:bodyPr>
          <a:lstStyle/>
          <a:p>
            <a:pPr>
              <a:defRPr/>
            </a:pPr>
            <a:r>
              <a:rPr lang="ko-KR" altLang="en-US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변하는 세상</a:t>
            </a:r>
            <a:r>
              <a:rPr lang="en-US" altLang="ko-KR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</a:t>
            </a:r>
            <a:r>
              <a:rPr lang="ko-KR" altLang="en-US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변하지 않는 복음</a:t>
            </a:r>
            <a:endParaRPr lang="en-US" altLang="ko-KR" sz="36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8441" name="Group 11"/>
          <p:cNvGrpSpPr>
            <a:grpSpLocks/>
          </p:cNvGrpSpPr>
          <p:nvPr/>
        </p:nvGrpSpPr>
        <p:grpSpPr bwMode="auto">
          <a:xfrm>
            <a:off x="4568825" y="3497263"/>
            <a:ext cx="1624013" cy="1624012"/>
            <a:chOff x="2878" y="2203"/>
            <a:chExt cx="1023" cy="1023"/>
          </a:xfrm>
        </p:grpSpPr>
        <p:sp>
          <p:nvSpPr>
            <p:cNvPr id="18449" name="Oval 12"/>
            <p:cNvSpPr>
              <a:spLocks noChangeArrowheads="1"/>
            </p:cNvSpPr>
            <p:nvPr/>
          </p:nvSpPr>
          <p:spPr bwMode="auto">
            <a:xfrm>
              <a:off x="2878" y="2203"/>
              <a:ext cx="1023" cy="1023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25282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ko-KR" altLang="en-US">
                <a:ea typeface="굴림" charset="-127"/>
              </a:endParaRPr>
            </a:p>
          </p:txBody>
        </p:sp>
        <p:pic>
          <p:nvPicPr>
            <p:cNvPr id="18450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6" y="2232"/>
              <a:ext cx="990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42" name="Group 14"/>
          <p:cNvGrpSpPr>
            <a:grpSpLocks/>
          </p:cNvGrpSpPr>
          <p:nvPr/>
        </p:nvGrpSpPr>
        <p:grpSpPr bwMode="auto">
          <a:xfrm>
            <a:off x="6926263" y="1889125"/>
            <a:ext cx="1893887" cy="1893888"/>
            <a:chOff x="4363" y="1190"/>
            <a:chExt cx="1193" cy="1193"/>
          </a:xfrm>
        </p:grpSpPr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4363" y="1190"/>
              <a:ext cx="1193" cy="1193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25282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ko-KR" altLang="en-US">
                <a:ea typeface="굴림" charset="-127"/>
              </a:endParaRPr>
            </a:p>
          </p:txBody>
        </p:sp>
        <p:pic>
          <p:nvPicPr>
            <p:cNvPr id="18448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4" y="1218"/>
              <a:ext cx="1136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88" name="Rectangle 20"/>
          <p:cNvSpPr>
            <a:spLocks noChangeArrowheads="1"/>
          </p:cNvSpPr>
          <p:nvPr/>
        </p:nvSpPr>
        <p:spPr bwMode="white">
          <a:xfrm>
            <a:off x="646100" y="5570552"/>
            <a:ext cx="2209800" cy="830948"/>
          </a:xfrm>
          <a:prstGeom prst="rect">
            <a:avLst/>
          </a:prstGeom>
          <a:noFill/>
          <a:ln>
            <a:noFill/>
          </a:ln>
          <a:effectLst/>
        </p:spPr>
        <p:txBody>
          <a:bodyPr lIns="91387" tIns="45696" rIns="91387" bIns="45696">
            <a:spAutoFit/>
          </a:bodyPr>
          <a:lstStyle/>
          <a:p>
            <a:pPr algn="ctr">
              <a:defRPr/>
            </a:pPr>
            <a:r>
              <a:rPr lang="ko-KR" alt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남서울교회</a:t>
            </a:r>
            <a:endParaRPr lang="en-US" altLang="ko-K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>
              <a:defRPr/>
            </a:pPr>
            <a:r>
              <a:rPr lang="ko-KR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이명진목사</a:t>
            </a:r>
            <a:endParaRPr lang="ko-KR" alt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8444" name="Group 21"/>
          <p:cNvGrpSpPr>
            <a:grpSpLocks/>
          </p:cNvGrpSpPr>
          <p:nvPr/>
        </p:nvGrpSpPr>
        <p:grpSpPr bwMode="auto">
          <a:xfrm>
            <a:off x="5506516" y="3355404"/>
            <a:ext cx="4078288" cy="4032250"/>
            <a:chOff x="3714" y="2459"/>
            <a:chExt cx="2569" cy="2540"/>
          </a:xfrm>
        </p:grpSpPr>
        <p:sp>
          <p:nvSpPr>
            <p:cNvPr id="18445" name="Oval 22"/>
            <p:cNvSpPr>
              <a:spLocks noChangeArrowheads="1"/>
            </p:cNvSpPr>
            <p:nvPr/>
          </p:nvSpPr>
          <p:spPr bwMode="auto">
            <a:xfrm rot="-1680000">
              <a:off x="4037" y="2802"/>
              <a:ext cx="1923" cy="1853"/>
            </a:xfrm>
            <a:prstGeom prst="ellipse">
              <a:avLst/>
            </a:prstGeom>
            <a:solidFill>
              <a:srgbClr val="FFFFFF"/>
            </a:solidFill>
            <a:ln w="25282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>
                <a:ea typeface="굴림" charset="-127"/>
              </a:endParaRPr>
            </a:p>
          </p:txBody>
        </p:sp>
        <p:pic>
          <p:nvPicPr>
            <p:cNvPr id="18446" name="Picture 2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1" y="2771"/>
              <a:ext cx="2028" cy="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996" y="155520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1)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보편적 진리에 대한 거부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96" y="23472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2)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상대주의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96" y="322416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3)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해체주의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996" y="4459331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7030A0"/>
                </a:solidFill>
                <a:latin typeface="나눔명조 ExtraBold" pitchFamily="18" charset="-127"/>
                <a:ea typeface="나눔명조 ExtraBold" pitchFamily="18" charset="-127"/>
              </a:rPr>
              <a:t>포스트모더니즘 영향 아래의 문화에 대한 </a:t>
            </a:r>
            <a:r>
              <a:rPr lang="ko-KR" altLang="en-US" sz="3600" dirty="0" err="1" smtClean="0">
                <a:solidFill>
                  <a:srgbClr val="7030A0"/>
                </a:solidFill>
                <a:latin typeface="나눔명조 ExtraBold" pitchFamily="18" charset="-127"/>
                <a:ea typeface="나눔명조 ExtraBold" pitchFamily="18" charset="-127"/>
              </a:rPr>
              <a:t>레오나드</a:t>
            </a:r>
            <a:r>
              <a:rPr lang="ko-KR" altLang="en-US" sz="3600" dirty="0" smtClean="0">
                <a:solidFill>
                  <a:srgbClr val="7030A0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ko-KR" altLang="en-US" sz="3600" dirty="0" err="1" smtClean="0">
                <a:solidFill>
                  <a:srgbClr val="7030A0"/>
                </a:solidFill>
                <a:latin typeface="나눔명조 ExtraBold" pitchFamily="18" charset="-127"/>
                <a:ea typeface="나눔명조 ExtraBold" pitchFamily="18" charset="-127"/>
              </a:rPr>
              <a:t>스윗의</a:t>
            </a:r>
            <a:r>
              <a:rPr lang="ko-KR" altLang="en-US" sz="3600" dirty="0" smtClean="0">
                <a:solidFill>
                  <a:srgbClr val="7030A0"/>
                </a:solidFill>
                <a:latin typeface="나눔명조 ExtraBold" pitchFamily="18" charset="-127"/>
                <a:ea typeface="나눔명조 ExtraBold" pitchFamily="18" charset="-127"/>
              </a:rPr>
              <a:t> 분석 참고</a:t>
            </a:r>
            <a:endParaRPr lang="ko-KR" altLang="en-US" sz="3600" dirty="0">
              <a:solidFill>
                <a:srgbClr val="7030A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448443" y="403076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포스트모더니즘의 특징</a:t>
            </a:r>
            <a:endParaRPr kumimoji="0" lang="ko-KR" altLang="en-US" sz="28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8"/>
          <p:cNvGrpSpPr>
            <a:grpSpLocks/>
          </p:cNvGrpSpPr>
          <p:nvPr/>
        </p:nvGrpSpPr>
        <p:grpSpPr bwMode="auto">
          <a:xfrm>
            <a:off x="898004" y="2617788"/>
            <a:ext cx="2529409" cy="2321792"/>
            <a:chOff x="499374" y="2619478"/>
            <a:chExt cx="2072362" cy="2072362"/>
          </a:xfrm>
        </p:grpSpPr>
        <p:sp>
          <p:nvSpPr>
            <p:cNvPr id="4" name="타원 3"/>
            <p:cNvSpPr/>
            <p:nvPr/>
          </p:nvSpPr>
          <p:spPr>
            <a:xfrm>
              <a:off x="499374" y="2619478"/>
              <a:ext cx="2072362" cy="20723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889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2400" kern="1200">
                <a:solidFill>
                  <a:prstClr val="white"/>
                </a:solidFill>
                <a:latin typeface="08서울남산체 EB" pitchFamily="18" charset="-127"/>
                <a:ea typeface="08서울남산체 EB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6965" y="3253188"/>
              <a:ext cx="1923333" cy="741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4800" b="1" kern="1200" dirty="0">
                  <a:solidFill>
                    <a:srgbClr val="FF0000"/>
                  </a:solidFill>
                  <a:effectLst>
                    <a:innerShdw blurRad="63500" dist="76200" dir="13500000">
                      <a:prstClr val="black"/>
                    </a:innerShdw>
                  </a:effectLst>
                  <a:latin typeface="08서울남산체 EB" pitchFamily="18" charset="-127"/>
                  <a:ea typeface="08서울남산체 EB" pitchFamily="18" charset="-127"/>
                </a:rPr>
                <a:t>EPIC</a:t>
              </a:r>
              <a:endParaRPr kumimoji="1" lang="ko-KR" altLang="en-US" sz="4800" b="1" kern="1200" dirty="0">
                <a:solidFill>
                  <a:srgbClr val="FF0000"/>
                </a:solidFill>
                <a:effectLst>
                  <a:innerShdw blurRad="63500" dist="76200" dir="13500000">
                    <a:prstClr val="black"/>
                  </a:innerShdw>
                </a:effectLst>
                <a:latin typeface="08서울남산체 EB" pitchFamily="18" charset="-127"/>
                <a:ea typeface="08서울남산체 EB" pitchFamily="18" charset="-127"/>
              </a:endParaRPr>
            </a:p>
          </p:txBody>
        </p:sp>
      </p:grp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457041" y="274511"/>
            <a:ext cx="8226743" cy="1142471"/>
          </a:xfr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defTabSz="914034" eaLnBrk="1" fontAlgn="auto" hangingPunct="1">
              <a:spcAft>
                <a:spcPts val="0"/>
              </a:spcAft>
              <a:defRPr/>
            </a:pPr>
            <a:r>
              <a:rPr lang="ko-KR" alt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레오나드</a:t>
            </a:r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 </a:t>
            </a:r>
            <a:r>
              <a:rPr lang="ko-KR" alt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스윗의</a:t>
            </a:r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 </a:t>
            </a:r>
            <a:r>
              <a:rPr lang="en-US" altLang="ko-K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EPIC  </a:t>
            </a:r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문화</a:t>
            </a:r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grpSp>
        <p:nvGrpSpPr>
          <p:cNvPr id="3" name="그룹 30"/>
          <p:cNvGrpSpPr>
            <a:grpSpLocks/>
          </p:cNvGrpSpPr>
          <p:nvPr/>
        </p:nvGrpSpPr>
        <p:grpSpPr bwMode="auto">
          <a:xfrm>
            <a:off x="3375025" y="1935163"/>
            <a:ext cx="4551363" cy="712787"/>
            <a:chOff x="4091165" y="2001669"/>
            <a:chExt cx="4552801" cy="570075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4091165" y="2001669"/>
              <a:ext cx="4552801" cy="57007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8575" algn="ctr">
              <a:noFill/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marL="456971" lvl="1" indent="1588"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3200" kern="1200" dirty="0" smtClean="0">
                  <a:solidFill>
                    <a:srgbClr val="000000"/>
                  </a:solidFill>
                  <a:latin typeface="08서울남산체 EB" pitchFamily="18" charset="-127"/>
                  <a:ea typeface="08서울남산체 EB" pitchFamily="18" charset="-127"/>
                  <a:cs typeface="굴림" pitchFamily="50" charset="-127"/>
                </a:rPr>
                <a:t>Experiential  </a:t>
              </a:r>
              <a:r>
                <a:rPr kumimoji="1" lang="ko-KR" altLang="en-US" sz="3200" kern="1200" dirty="0" smtClean="0">
                  <a:solidFill>
                    <a:srgbClr val="000000"/>
                  </a:solidFill>
                  <a:latin typeface="08서울남산체 EB" pitchFamily="18" charset="-127"/>
                  <a:ea typeface="08서울남산체 EB" pitchFamily="18" charset="-127"/>
                  <a:cs typeface="굴림" pitchFamily="50" charset="-127"/>
                </a:rPr>
                <a:t>체험</a:t>
              </a:r>
              <a:endParaRPr kumimoji="1" lang="ko-KR" altLang="en-US" sz="3200" kern="1200" dirty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  <a:cs typeface="굴림" pitchFamily="50" charset="-127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4143372" y="2037389"/>
              <a:ext cx="500066" cy="50006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3200" b="1" kern="1200" dirty="0">
                  <a:solidFill>
                    <a:srgbClr val="FF0000"/>
                  </a:solidFill>
                  <a:latin typeface="08서울남산체 EB" pitchFamily="18" charset="-127"/>
                  <a:ea typeface="08서울남산체 EB" pitchFamily="18" charset="-127"/>
                  <a:cs typeface="Arial" pitchFamily="34" charset="0"/>
                </a:rPr>
                <a:t>E</a:t>
              </a:r>
              <a:endParaRPr kumimoji="1" lang="ko-KR" altLang="en-US" sz="3200" b="1" kern="1200" dirty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  <a:cs typeface="Arial" pitchFamily="34" charset="0"/>
              </a:endParaRPr>
            </a:p>
          </p:txBody>
        </p:sp>
      </p:grpSp>
      <p:grpSp>
        <p:nvGrpSpPr>
          <p:cNvPr id="5" name="그룹 31"/>
          <p:cNvGrpSpPr>
            <a:grpSpLocks/>
          </p:cNvGrpSpPr>
          <p:nvPr/>
        </p:nvGrpSpPr>
        <p:grpSpPr bwMode="auto">
          <a:xfrm>
            <a:off x="3732213" y="2932113"/>
            <a:ext cx="4551362" cy="712787"/>
            <a:chOff x="4071934" y="2905855"/>
            <a:chExt cx="4552801" cy="570074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4071934" y="2905855"/>
              <a:ext cx="4552801" cy="57007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8575" algn="ctr">
              <a:noFill/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marL="456971" lvl="1" indent="1588"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3200" kern="1200" dirty="0">
                  <a:solidFill>
                    <a:srgbClr val="000000"/>
                  </a:solidFill>
                  <a:latin typeface="08서울남산체 EB" pitchFamily="18" charset="-127"/>
                  <a:ea typeface="08서울남산체 EB" pitchFamily="18" charset="-127"/>
                  <a:cs typeface="굴림" pitchFamily="50" charset="-127"/>
                </a:rPr>
                <a:t>Participatory </a:t>
              </a:r>
              <a:r>
                <a:rPr kumimoji="1" lang="en-US" altLang="ko-KR" sz="3200" kern="1200" dirty="0" smtClean="0">
                  <a:solidFill>
                    <a:srgbClr val="000000"/>
                  </a:solidFill>
                  <a:latin typeface="08서울남산체 EB" pitchFamily="18" charset="-127"/>
                  <a:ea typeface="08서울남산체 EB" pitchFamily="18" charset="-127"/>
                  <a:cs typeface="굴림" pitchFamily="50" charset="-127"/>
                </a:rPr>
                <a:t> </a:t>
              </a:r>
              <a:r>
                <a:rPr kumimoji="1" lang="ko-KR" altLang="en-US" sz="3200" kern="1200" dirty="0" smtClean="0">
                  <a:solidFill>
                    <a:srgbClr val="000000"/>
                  </a:solidFill>
                  <a:latin typeface="08서울남산체 EB" pitchFamily="18" charset="-127"/>
                  <a:ea typeface="08서울남산체 EB" pitchFamily="18" charset="-127"/>
                  <a:cs typeface="굴림" pitchFamily="50" charset="-127"/>
                </a:rPr>
                <a:t>참여</a:t>
              </a:r>
              <a:endParaRPr kumimoji="1" lang="ko-KR" altLang="en-US" sz="3200" kern="1200" dirty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  <a:cs typeface="굴림" pitchFamily="50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4143372" y="2940859"/>
              <a:ext cx="500066" cy="50006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3200" b="1" kern="1200" dirty="0">
                  <a:solidFill>
                    <a:srgbClr val="FF0000"/>
                  </a:solidFill>
                  <a:latin typeface="08서울남산체 EB" pitchFamily="18" charset="-127"/>
                  <a:ea typeface="08서울남산체 EB" pitchFamily="18" charset="-127"/>
                  <a:cs typeface="Arial" pitchFamily="34" charset="0"/>
                </a:rPr>
                <a:t>P</a:t>
              </a:r>
              <a:endParaRPr kumimoji="1" lang="ko-KR" altLang="en-US" sz="3200" b="1" kern="1200" dirty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  <a:cs typeface="Arial" pitchFamily="34" charset="0"/>
              </a:endParaRPr>
            </a:p>
          </p:txBody>
        </p:sp>
      </p:grpSp>
      <p:grpSp>
        <p:nvGrpSpPr>
          <p:cNvPr id="6" name="그룹 32"/>
          <p:cNvGrpSpPr>
            <a:grpSpLocks/>
          </p:cNvGrpSpPr>
          <p:nvPr/>
        </p:nvGrpSpPr>
        <p:grpSpPr bwMode="auto">
          <a:xfrm>
            <a:off x="3732213" y="3929063"/>
            <a:ext cx="4551362" cy="715962"/>
            <a:chOff x="4091165" y="3857628"/>
            <a:chExt cx="4552801" cy="572163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4091165" y="3857628"/>
              <a:ext cx="4552801" cy="5721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8575" algn="ctr">
              <a:noFill/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marL="456971" lvl="1" indent="1588"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3200" kern="1200" dirty="0">
                  <a:solidFill>
                    <a:srgbClr val="000000"/>
                  </a:solidFill>
                  <a:latin typeface="08서울남산체 EB" pitchFamily="18" charset="-127"/>
                  <a:ea typeface="08서울남산체 EB" pitchFamily="18" charset="-127"/>
                  <a:cs typeface="굴림" pitchFamily="50" charset="-127"/>
                </a:rPr>
                <a:t>Image-Driven </a:t>
              </a:r>
              <a:r>
                <a:rPr kumimoji="1" lang="en-US" altLang="ko-KR" sz="3200" kern="1200" dirty="0" smtClean="0">
                  <a:solidFill>
                    <a:srgbClr val="000000"/>
                  </a:solidFill>
                  <a:latin typeface="08서울남산체 EB" pitchFamily="18" charset="-127"/>
                  <a:ea typeface="08서울남산체 EB" pitchFamily="18" charset="-127"/>
                  <a:cs typeface="굴림" pitchFamily="50" charset="-127"/>
                </a:rPr>
                <a:t> </a:t>
              </a:r>
              <a:r>
                <a:rPr kumimoji="1" lang="ko-KR" altLang="en-US" sz="3200" kern="1200" dirty="0" smtClean="0">
                  <a:solidFill>
                    <a:srgbClr val="000000"/>
                  </a:solidFill>
                  <a:latin typeface="08서울남산체 EB" pitchFamily="18" charset="-127"/>
                  <a:ea typeface="08서울남산체 EB" pitchFamily="18" charset="-127"/>
                  <a:cs typeface="굴림" pitchFamily="50" charset="-127"/>
                </a:rPr>
                <a:t>이미지</a:t>
              </a:r>
              <a:endParaRPr kumimoji="1" lang="ko-KR" altLang="ko-KR" sz="3200" kern="1200" dirty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  <a:cs typeface="굴림" pitchFamily="50" charset="-127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4143372" y="3893676"/>
              <a:ext cx="500066" cy="50006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3200" b="1" kern="1200" dirty="0">
                  <a:solidFill>
                    <a:srgbClr val="FF0000"/>
                  </a:solidFill>
                  <a:latin typeface="08서울남산체 EB" pitchFamily="18" charset="-127"/>
                  <a:ea typeface="08서울남산체 EB" pitchFamily="18" charset="-127"/>
                  <a:cs typeface="Arial" pitchFamily="34" charset="0"/>
                </a:rPr>
                <a:t>I</a:t>
              </a:r>
              <a:endParaRPr kumimoji="1" lang="ko-KR" altLang="en-US" sz="3200" b="1" kern="1200" dirty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  <a:cs typeface="Arial" pitchFamily="34" charset="0"/>
              </a:endParaRPr>
            </a:p>
          </p:txBody>
        </p:sp>
      </p:grpSp>
      <p:grpSp>
        <p:nvGrpSpPr>
          <p:cNvPr id="7" name="그룹 33"/>
          <p:cNvGrpSpPr>
            <a:grpSpLocks/>
          </p:cNvGrpSpPr>
          <p:nvPr/>
        </p:nvGrpSpPr>
        <p:grpSpPr bwMode="auto">
          <a:xfrm>
            <a:off x="3446463" y="4946869"/>
            <a:ext cx="4551362" cy="712788"/>
            <a:chOff x="4091165" y="4946039"/>
            <a:chExt cx="4552801" cy="570074"/>
          </a:xfrm>
        </p:grpSpPr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4091165" y="4946039"/>
              <a:ext cx="4552801" cy="57007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8575" algn="ctr">
              <a:noFill/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</a:sp3d>
          </p:spPr>
          <p:txBody>
            <a:bodyPr wrap="none" anchor="ctr"/>
            <a:lstStyle/>
            <a:p>
              <a:pPr marL="456971" lvl="1" indent="1588" algn="l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3200" kern="1200" dirty="0" smtClean="0">
                  <a:solidFill>
                    <a:srgbClr val="000000"/>
                  </a:solidFill>
                  <a:latin typeface="08서울남산체 EB" pitchFamily="18" charset="-127"/>
                  <a:ea typeface="08서울남산체 EB" pitchFamily="18" charset="-127"/>
                  <a:cs typeface="굴림" pitchFamily="50" charset="-127"/>
                </a:rPr>
                <a:t>Connected   </a:t>
              </a:r>
              <a:r>
                <a:rPr kumimoji="1" lang="ko-KR" altLang="en-US" sz="3200" kern="1200" dirty="0">
                  <a:solidFill>
                    <a:srgbClr val="000000"/>
                  </a:solidFill>
                  <a:latin typeface="08서울남산체 EB" pitchFamily="18" charset="-127"/>
                  <a:ea typeface="08서울남산체 EB" pitchFamily="18" charset="-127"/>
                  <a:cs typeface="굴림" pitchFamily="50" charset="-127"/>
                </a:rPr>
                <a:t>연결</a:t>
              </a:r>
              <a:endParaRPr kumimoji="1" lang="ko-KR" altLang="en-US" sz="3200" kern="1200" dirty="0">
                <a:solidFill>
                  <a:prstClr val="black"/>
                </a:solidFill>
                <a:latin typeface="08서울남산체 EB" pitchFamily="18" charset="-127"/>
                <a:ea typeface="08서울남산체 EB" pitchFamily="18" charset="-127"/>
                <a:cs typeface="굴림" pitchFamily="50" charset="-127"/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4143372" y="4965632"/>
              <a:ext cx="500066" cy="50006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3200" b="1" kern="1200" dirty="0">
                  <a:solidFill>
                    <a:srgbClr val="FF0000"/>
                  </a:solidFill>
                  <a:latin typeface="08서울남산체 EB" pitchFamily="18" charset="-127"/>
                  <a:ea typeface="08서울남산체 EB" pitchFamily="18" charset="-127"/>
                  <a:cs typeface="Arial" pitchFamily="34" charset="0"/>
                </a:rPr>
                <a:t>C</a:t>
              </a:r>
              <a:endParaRPr kumimoji="1" lang="ko-KR" altLang="en-US" sz="3200" b="1" kern="1200" dirty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996" y="1723969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1)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고객의 필요를 채워주는 복음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96" y="2588065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2)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포용주의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96" y="3464935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3)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신비주의적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실용주의적 신앙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996" y="4329031"/>
            <a:ext cx="7344816" cy="82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4)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체험위주의 예배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448443" y="403076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포스트모던 세계관에 물든 교회</a:t>
            </a:r>
            <a:endParaRPr kumimoji="0" lang="ko-KR" altLang="en-US" sz="28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996" y="14831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1)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대화식 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-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토론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96" y="216749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2) </a:t>
            </a:r>
            <a:r>
              <a:rPr lang="ko-KR" altLang="en-US" sz="3600" dirty="0" err="1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이야기식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(Storytelling)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96" y="281556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3)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관계 중심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996" y="35228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4)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귀납법적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996" y="423017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5)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창의적 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-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역할극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996" y="494132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6)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단번에 전달 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–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분할하여 전달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448443" y="259060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복음 전달 방식의 변화</a:t>
            </a:r>
            <a:endParaRPr kumimoji="0" lang="ko-KR" altLang="en-US" sz="28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6" grpId="0" build="p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996" y="14831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1)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참여 학습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96" y="278108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2)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토론 중심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96" y="407722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3)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역할극을 통한 경험학습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930452" y="1714624"/>
            <a:ext cx="3570287" cy="2216844"/>
          </a:xfrm>
          <a:prstGeom prst="roundRect">
            <a:avLst>
              <a:gd name="adj" fmla="val 6191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ko-KR" altLang="en-US" dirty="0"/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448443" y="259060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학습 방법의 변화</a:t>
            </a:r>
            <a:endParaRPr kumimoji="0" lang="ko-KR" altLang="en-US" sz="28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928340" y="1570884"/>
            <a:ext cx="1071198" cy="50697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lIns="91403" tIns="45702" rIns="91403" bIns="45702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복 음 의   종 류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2070951" y="1356670"/>
          <a:ext cx="6212948" cy="524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43000"/>
          </a:xfrm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변함 없는 복음 </a:t>
            </a:r>
            <a:r>
              <a:rPr lang="en-US" altLang="ko-KR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!!</a:t>
            </a:r>
            <a:endParaRPr lang="ko-KR" altLang="en-US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BADB380-DE33-418D-89EC-AF30F95D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7BADB380-DE33-418D-89EC-AF30F95D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F2E42C6-36EE-4EE4-96EB-8BC298732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1F2E42C6-36EE-4EE4-96EB-8BC298732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4621740-04CE-4C7B-8616-015B974A2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04621740-04CE-4C7B-8616-015B974A2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10E48C3-B5D9-4814-8FD3-7BD065216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dgm id="{710E48C3-B5D9-4814-8FD3-7BD065216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6B65BB-16DF-4F6E-B165-8B0B45C89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C96B65BB-16DF-4F6E-B165-8B0B45C89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C9C13A-E793-413B-A47B-0B76B4D9E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E0C9C13A-E793-413B-A47B-0B76B4D9E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>
        <p:bldSub>
          <a:bldDgm bld="one" rev="1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402870" y="1428074"/>
            <a:ext cx="1071198" cy="50697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lIns="91403" tIns="45702" rIns="91403" bIns="45702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복 음 의   종 류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751991" y="1499479"/>
            <a:ext cx="6389081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1)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구약의 원시 복음</a:t>
            </a:r>
            <a:endParaRPr lang="en-US" altLang="ko-KR" sz="40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6711" y="3016199"/>
            <a:ext cx="6355774" cy="2553362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ko-KR" sz="3200" dirty="0" smtClean="0">
                <a:latin typeface="08서울남산체 EB" pitchFamily="18" charset="-127"/>
                <a:ea typeface="08서울남산체 EB" pitchFamily="18" charset="-127"/>
              </a:rPr>
              <a:t>(</a:t>
            </a:r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창 </a:t>
            </a:r>
            <a:r>
              <a:rPr lang="en-US" altLang="ko-KR" sz="3200" dirty="0" smtClean="0">
                <a:latin typeface="08서울남산체 EB" pitchFamily="18" charset="-127"/>
                <a:ea typeface="08서울남산체 EB" pitchFamily="18" charset="-127"/>
              </a:rPr>
              <a:t>3:15) </a:t>
            </a:r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내가 너로 여자와 원수가 되게 하고 네 후손도 여자의 후손과 원수가 되게 하리니 여자의 후손은 네 머리를 상하게 할 것이요 너는 그의 발꿈치를 상하게 할 것이니라 하시고</a:t>
            </a:r>
            <a:endParaRPr lang="ko-KR" altLang="en-US" sz="32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43000"/>
          </a:xfrm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변함 없는 복음 </a:t>
            </a:r>
            <a:r>
              <a:rPr lang="en-US" altLang="ko-KR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!!</a:t>
            </a:r>
            <a:endParaRPr lang="ko-KR" altLang="en-US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393948" y="1411188"/>
            <a:ext cx="1071198" cy="50697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lIns="91403" tIns="45702" rIns="91403" bIns="45702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복 음 의   종 류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751991" y="1499479"/>
            <a:ext cx="6389081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2)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예수님의 천국 복음</a:t>
            </a:r>
            <a:endParaRPr lang="en-US" altLang="ko-KR" sz="40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9538" y="2858993"/>
            <a:ext cx="6355774" cy="3414738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3600" dirty="0" smtClean="0">
                <a:latin typeface="08서울남산체 EB" pitchFamily="18" charset="-127"/>
                <a:ea typeface="08서울남산체 EB" pitchFamily="18" charset="-127"/>
              </a:rPr>
              <a:t>(</a:t>
            </a:r>
            <a:r>
              <a:rPr lang="ko-KR" altLang="en-US" sz="3600" dirty="0" smtClean="0">
                <a:latin typeface="08서울남산체 EB" pitchFamily="18" charset="-127"/>
                <a:ea typeface="08서울남산체 EB" pitchFamily="18" charset="-127"/>
              </a:rPr>
              <a:t>막 </a:t>
            </a:r>
            <a:r>
              <a:rPr lang="en-US" altLang="ko-KR" sz="3600" dirty="0" smtClean="0">
                <a:latin typeface="08서울남산체 EB" pitchFamily="18" charset="-127"/>
                <a:ea typeface="08서울남산체 EB" pitchFamily="18" charset="-127"/>
              </a:rPr>
              <a:t>1:14-15)  </a:t>
            </a:r>
            <a:r>
              <a:rPr lang="en-US" altLang="ko-KR" sz="3600" baseline="30000" dirty="0" smtClean="0">
                <a:latin typeface="08서울남산체 EB" pitchFamily="18" charset="-127"/>
                <a:ea typeface="08서울남산체 EB" pitchFamily="18" charset="-127"/>
              </a:rPr>
              <a:t>14) </a:t>
            </a:r>
            <a:r>
              <a:rPr lang="ko-KR" altLang="en-US" sz="3600" dirty="0" smtClean="0">
                <a:latin typeface="08서울남산체 EB" pitchFamily="18" charset="-127"/>
                <a:ea typeface="08서울남산체 EB" pitchFamily="18" charset="-127"/>
              </a:rPr>
              <a:t>요한이 잡힌 후 예수께서 </a:t>
            </a:r>
            <a:r>
              <a:rPr lang="ko-KR" altLang="en-US" sz="3600" dirty="0" err="1" smtClean="0">
                <a:latin typeface="08서울남산체 EB" pitchFamily="18" charset="-127"/>
                <a:ea typeface="08서울남산체 EB" pitchFamily="18" charset="-127"/>
              </a:rPr>
              <a:t>갈릴리에</a:t>
            </a:r>
            <a:r>
              <a:rPr lang="ko-KR" altLang="en-US" sz="3600" dirty="0" smtClean="0">
                <a:latin typeface="08서울남산체 EB" pitchFamily="18" charset="-127"/>
                <a:ea typeface="08서울남산체 EB" pitchFamily="18" charset="-127"/>
              </a:rPr>
              <a:t> 오셔서 하나님의 복음을 전파하여 </a:t>
            </a:r>
            <a:r>
              <a:rPr lang="en-US" altLang="ko-KR" sz="3600" baseline="30000" dirty="0" smtClean="0">
                <a:latin typeface="08서울남산체 EB" pitchFamily="18" charset="-127"/>
                <a:ea typeface="08서울남산체 EB" pitchFamily="18" charset="-127"/>
              </a:rPr>
              <a:t>15)</a:t>
            </a:r>
            <a:r>
              <a:rPr lang="en-US" altLang="ko-KR" sz="3600" dirty="0" smtClean="0"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3600" dirty="0" smtClean="0">
                <a:latin typeface="08서울남산체 EB" pitchFamily="18" charset="-127"/>
                <a:ea typeface="08서울남산체 EB" pitchFamily="18" charset="-127"/>
              </a:rPr>
              <a:t>이르시되 때가 찼고 </a:t>
            </a:r>
            <a:r>
              <a:rPr lang="ko-KR" altLang="en-US" sz="3600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하나님의 나라</a:t>
            </a:r>
            <a:r>
              <a:rPr lang="ko-KR" altLang="en-US" sz="3600" dirty="0" smtClean="0">
                <a:latin typeface="08서울남산체 EB" pitchFamily="18" charset="-127"/>
                <a:ea typeface="08서울남산체 EB" pitchFamily="18" charset="-127"/>
              </a:rPr>
              <a:t>가 가까이 왔으니 회개하고 복음을 믿으라 하시더라</a:t>
            </a:r>
            <a:endParaRPr lang="ko-KR" altLang="en-US" sz="36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43000"/>
          </a:xfrm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변함 없는 복음 </a:t>
            </a:r>
            <a:r>
              <a:rPr lang="en-US" altLang="ko-KR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!!</a:t>
            </a:r>
            <a:endParaRPr lang="ko-KR" altLang="en-US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474878" y="1428074"/>
            <a:ext cx="1071198" cy="50697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lIns="91403" tIns="45702" rIns="91403" bIns="45702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복 음 의   종 류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751991" y="1499479"/>
            <a:ext cx="6389081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3)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사도들의 복음</a:t>
            </a:r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(</a:t>
            </a:r>
            <a:r>
              <a:rPr lang="ko-KR" altLang="en-US" sz="4000" b="1" dirty="0" err="1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케리그마</a:t>
            </a:r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)</a:t>
            </a:r>
            <a:endParaRPr lang="en-US" altLang="ko-KR" sz="40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124" y="2713363"/>
            <a:ext cx="6355774" cy="3046952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3200" dirty="0" smtClean="0">
                <a:latin typeface="08서울남산체 EB" pitchFamily="18" charset="-127"/>
                <a:ea typeface="08서울남산체 EB" pitchFamily="18" charset="-127"/>
              </a:rPr>
              <a:t>(</a:t>
            </a:r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고전 </a:t>
            </a:r>
            <a:r>
              <a:rPr lang="en-US" altLang="ko-KR" sz="3200" dirty="0" smtClean="0">
                <a:latin typeface="08서울남산체 EB" pitchFamily="18" charset="-127"/>
                <a:ea typeface="08서울남산체 EB" pitchFamily="18" charset="-127"/>
              </a:rPr>
              <a:t>15:3-5) </a:t>
            </a:r>
            <a:r>
              <a:rPr lang="en-US" altLang="ko-KR" dirty="0" smtClean="0">
                <a:latin typeface="08서울남산체 EB" pitchFamily="18" charset="-127"/>
                <a:ea typeface="08서울남산체 EB" pitchFamily="18" charset="-127"/>
              </a:rPr>
              <a:t>3)</a:t>
            </a:r>
            <a:r>
              <a:rPr lang="en-US" altLang="ko-KR" sz="3200" dirty="0" smtClean="0"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내가 받은 것을 먼저 너희에게 </a:t>
            </a:r>
            <a:r>
              <a:rPr lang="ko-KR" altLang="en-US" sz="3200" dirty="0" err="1" smtClean="0">
                <a:latin typeface="08서울남산체 EB" pitchFamily="18" charset="-127"/>
                <a:ea typeface="08서울남산체 EB" pitchFamily="18" charset="-127"/>
              </a:rPr>
              <a:t>전하였노니</a:t>
            </a:r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 이는 성경대로 그리스도께서 우리 죄를 위하여 </a:t>
            </a:r>
            <a:r>
              <a:rPr lang="ko-KR" altLang="en-US" sz="3200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죽으시고</a:t>
            </a:r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dirty="0" smtClean="0">
                <a:latin typeface="08서울남산체 EB" pitchFamily="18" charset="-127"/>
                <a:ea typeface="08서울남산체 EB" pitchFamily="18" charset="-127"/>
              </a:rPr>
              <a:t>4)</a:t>
            </a:r>
            <a:r>
              <a:rPr lang="en-US" altLang="ko-KR" sz="3200" dirty="0" smtClean="0"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장사 지낸 바 되셨다가 성경대로 사흘 만에 </a:t>
            </a:r>
            <a:r>
              <a:rPr lang="ko-KR" altLang="en-US" sz="3200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다시 살아나사 </a:t>
            </a:r>
            <a:r>
              <a:rPr lang="en-US" altLang="ko-KR" dirty="0" smtClean="0">
                <a:latin typeface="08서울남산체 EB" pitchFamily="18" charset="-127"/>
                <a:ea typeface="08서울남산체 EB" pitchFamily="18" charset="-127"/>
              </a:rPr>
              <a:t>5)</a:t>
            </a:r>
            <a:r>
              <a:rPr lang="en-US" altLang="ko-KR" sz="3200" dirty="0" smtClean="0"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3200" dirty="0" err="1" smtClean="0">
                <a:latin typeface="08서울남산체 EB" pitchFamily="18" charset="-127"/>
                <a:ea typeface="08서울남산체 EB" pitchFamily="18" charset="-127"/>
              </a:rPr>
              <a:t>게바에게</a:t>
            </a:r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 보이시고 후에 열두 </a:t>
            </a:r>
            <a:r>
              <a:rPr lang="ko-KR" altLang="en-US" sz="3200" dirty="0" err="1" smtClean="0">
                <a:latin typeface="08서울남산체 EB" pitchFamily="18" charset="-127"/>
                <a:ea typeface="08서울남산체 EB" pitchFamily="18" charset="-127"/>
              </a:rPr>
              <a:t>제자에게와</a:t>
            </a:r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 </a:t>
            </a:r>
            <a:endParaRPr lang="ko-KR" altLang="en-US" sz="32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43000"/>
          </a:xfrm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변함 없는 복음 </a:t>
            </a:r>
            <a:r>
              <a:rPr lang="en-US" altLang="ko-KR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!!</a:t>
            </a:r>
            <a:endParaRPr lang="ko-KR" altLang="en-US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546886" y="1411188"/>
            <a:ext cx="1071198" cy="50697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lIns="91403" tIns="45702" rIns="91403" bIns="45702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복 음 의   종 류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751991" y="1499479"/>
            <a:ext cx="6389081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4)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우리가 선포할 복음</a:t>
            </a:r>
            <a:endParaRPr lang="en-US" altLang="ko-KR" sz="40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124" y="2713363"/>
            <a:ext cx="6355774" cy="301481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3600" dirty="0" smtClean="0">
                <a:latin typeface="08서울남산체 EB" pitchFamily="18" charset="-127"/>
                <a:ea typeface="08서울남산체 EB" pitchFamily="18" charset="-127"/>
              </a:rPr>
              <a:t>1) </a:t>
            </a:r>
            <a:r>
              <a:rPr lang="ko-KR" altLang="en-US" sz="3600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그리스도의 죽음 </a:t>
            </a:r>
            <a:r>
              <a:rPr lang="en-US" altLang="ko-KR" sz="3600" dirty="0" smtClean="0">
                <a:latin typeface="08서울남산체 EB" pitchFamily="18" charset="-127"/>
                <a:ea typeface="08서울남산체 EB" pitchFamily="18" charset="-127"/>
              </a:rPr>
              <a:t>= </a:t>
            </a:r>
            <a:r>
              <a:rPr lang="ko-KR" altLang="en-US" sz="3600" dirty="0" smtClean="0">
                <a:latin typeface="08서울남산체 EB" pitchFamily="18" charset="-127"/>
                <a:ea typeface="08서울남산체 EB" pitchFamily="18" charset="-127"/>
              </a:rPr>
              <a:t>우리의 죄 문제를 해결하는 구원의 사건이다</a:t>
            </a:r>
            <a:r>
              <a:rPr lang="en-US" altLang="ko-KR" sz="3600" dirty="0" smtClean="0">
                <a:latin typeface="08서울남산체 EB" pitchFamily="18" charset="-127"/>
                <a:ea typeface="08서울남산체 EB" pitchFamily="18" charset="-127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3600" dirty="0" smtClean="0">
                <a:latin typeface="08서울남산체 EB" pitchFamily="18" charset="-127"/>
                <a:ea typeface="08서울남산체 EB" pitchFamily="18" charset="-127"/>
              </a:rPr>
              <a:t>2) </a:t>
            </a:r>
            <a:r>
              <a:rPr lang="ko-KR" altLang="en-US" sz="3600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그리스도의 부활 </a:t>
            </a:r>
            <a:r>
              <a:rPr lang="en-US" altLang="ko-KR" sz="3600" dirty="0" smtClean="0">
                <a:latin typeface="08서울남산체 EB" pitchFamily="18" charset="-127"/>
                <a:ea typeface="08서울남산체 EB" pitchFamily="18" charset="-127"/>
              </a:rPr>
              <a:t>= </a:t>
            </a:r>
            <a:r>
              <a:rPr lang="ko-KR" altLang="en-US" sz="3600" dirty="0" smtClean="0">
                <a:latin typeface="08서울남산체 EB" pitchFamily="18" charset="-127"/>
                <a:ea typeface="08서울남산체 EB" pitchFamily="18" charset="-127"/>
              </a:rPr>
              <a:t>그리스도의 죽음이 우리에게 구원을 가져온 사건임을 확인해 주는 것이다</a:t>
            </a:r>
            <a:r>
              <a:rPr lang="en-US" altLang="ko-KR" sz="3600" dirty="0" smtClean="0">
                <a:latin typeface="08서울남산체 EB" pitchFamily="18" charset="-127"/>
                <a:ea typeface="08서울남산체 EB" pitchFamily="18" charset="-127"/>
              </a:rPr>
              <a:t>.</a:t>
            </a:r>
            <a:endParaRPr lang="ko-KR" altLang="en-US" sz="36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43000"/>
          </a:xfrm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변함 없는 복음 </a:t>
            </a:r>
            <a:r>
              <a:rPr lang="en-US" altLang="ko-KR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!!</a:t>
            </a:r>
            <a:endParaRPr lang="ko-KR" altLang="en-US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3988" y="2851348"/>
            <a:ext cx="7769701" cy="834572"/>
          </a:xfrm>
        </p:spPr>
        <p:txBody>
          <a:bodyPr/>
          <a:lstStyle/>
          <a:p>
            <a:pPr algn="ctr"/>
            <a:r>
              <a:rPr lang="ko-KR" altLang="en-US" sz="7200" dirty="0" smtClean="0">
                <a:solidFill>
                  <a:schemeClr val="tx2"/>
                </a:solidFill>
                <a:latin typeface="08서울남산체 EB" pitchFamily="18" charset="-127"/>
                <a:ea typeface="08서울남산체 EB" pitchFamily="18" charset="-127"/>
              </a:rPr>
              <a:t>변하는 세상</a:t>
            </a:r>
            <a:r>
              <a:rPr lang="en-US" altLang="ko-KR" sz="7200" dirty="0" smtClean="0">
                <a:solidFill>
                  <a:schemeClr val="tx2"/>
                </a:solidFill>
                <a:latin typeface="08서울남산체 EB" pitchFamily="18" charset="-127"/>
                <a:ea typeface="08서울남산체 EB" pitchFamily="18" charset="-127"/>
              </a:rPr>
              <a:t>, </a:t>
            </a:r>
            <a:br>
              <a:rPr lang="en-US" altLang="ko-KR" sz="7200" dirty="0" smtClean="0">
                <a:solidFill>
                  <a:schemeClr val="tx2"/>
                </a:solidFill>
                <a:latin typeface="08서울남산체 EB" pitchFamily="18" charset="-127"/>
                <a:ea typeface="08서울남산체 EB" pitchFamily="18" charset="-127"/>
              </a:rPr>
            </a:br>
            <a:r>
              <a:rPr lang="ko-KR" altLang="en-US" sz="7200" dirty="0" smtClean="0">
                <a:solidFill>
                  <a:schemeClr val="tx2"/>
                </a:solidFill>
                <a:latin typeface="08서울남산체 EB" pitchFamily="18" charset="-127"/>
                <a:ea typeface="08서울남산체 EB" pitchFamily="18" charset="-127"/>
              </a:rPr>
              <a:t>변하지 않는 복음</a:t>
            </a:r>
            <a:endParaRPr lang="ko-KR" altLang="en-US" sz="7200" dirty="0">
              <a:solidFill>
                <a:schemeClr val="tx2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370612" y="4211264"/>
            <a:ext cx="3219450" cy="3176588"/>
            <a:chOff x="3999" y="2771"/>
            <a:chExt cx="2028" cy="2001"/>
          </a:xfrm>
        </p:grpSpPr>
        <p:sp>
          <p:nvSpPr>
            <p:cNvPr id="5" name="Oval 22"/>
            <p:cNvSpPr>
              <a:spLocks noChangeArrowheads="1"/>
            </p:cNvSpPr>
            <p:nvPr/>
          </p:nvSpPr>
          <p:spPr bwMode="auto">
            <a:xfrm rot="-1680000">
              <a:off x="4037" y="2802"/>
              <a:ext cx="1923" cy="1853"/>
            </a:xfrm>
            <a:prstGeom prst="ellipse">
              <a:avLst/>
            </a:prstGeom>
            <a:solidFill>
              <a:srgbClr val="FFFFFF"/>
            </a:solidFill>
            <a:ln w="25282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>
                <a:ea typeface="굴림" charset="-127"/>
              </a:endParaRPr>
            </a:p>
          </p:txBody>
        </p:sp>
        <p:pic>
          <p:nvPicPr>
            <p:cNvPr id="6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9" y="2771"/>
              <a:ext cx="2028" cy="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214208" y="1428074"/>
            <a:ext cx="1071198" cy="50697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lIns="91403" tIns="45702" rIns="91403" bIns="45702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복 음 의   종 류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751991" y="1356670"/>
            <a:ext cx="6389081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4)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우리가 선포할 복음</a:t>
            </a:r>
            <a:endParaRPr lang="en-US" altLang="ko-KR" sz="40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2047189" y="2570553"/>
          <a:ext cx="6093883" cy="3919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70520" y="5783776"/>
            <a:ext cx="4856097" cy="58450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황제 등극</a:t>
            </a:r>
            <a:r>
              <a:rPr lang="en-US" altLang="ko-KR" sz="3200" dirty="0" smtClean="0"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sz="3200" dirty="0" smtClean="0">
                <a:latin typeface="08서울남산체 EB" pitchFamily="18" charset="-127"/>
                <a:ea typeface="08서울남산체 EB" pitchFamily="18" charset="-127"/>
              </a:rPr>
              <a:t>전쟁에서의 승리</a:t>
            </a:r>
            <a:endParaRPr lang="ko-KR" altLang="en-US" sz="32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0" y="115044"/>
            <a:ext cx="8226425" cy="1143000"/>
          </a:xfrm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변함 없는 복음 </a:t>
            </a:r>
            <a:r>
              <a:rPr lang="en-US" altLang="ko-KR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!!</a:t>
            </a:r>
            <a:endParaRPr lang="ko-KR" altLang="en-US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8B1248-5E2C-4C33-8F8D-808647455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438B1248-5E2C-4C33-8F8D-808647455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800A0D-DB83-4897-A978-D4224204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4C800A0D-DB83-4897-A978-D4224204D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CCB178-14D3-4B6B-A37B-3E8467DD5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CACCB178-14D3-4B6B-A37B-3E8467DD5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EFC369-78B7-47D6-8E28-6896867B0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54EFC369-78B7-47D6-8E28-6896867B0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749208-FD63-47B1-814D-F77F1BB6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43749208-FD63-47B1-814D-F77F1BB6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Graphic spid="7" grpId="0">
        <p:bldSub>
          <a:bldDgm bld="one"/>
        </p:bldSub>
      </p:bldGraphic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996" y="162895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1)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구원의 </a:t>
            </a:r>
            <a:r>
              <a:rPr lang="ko-KR" altLang="en-US" sz="3600" dirty="0" err="1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현재성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강조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96" y="27090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2)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관계의 단절 인식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96" y="378919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3)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관계 회복과 그리스도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996" y="48675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4)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나의 구원으로 받아들임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465956" y="331068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우리가 선포해야 할 복음 </a:t>
            </a:r>
            <a:r>
              <a:rPr kumimoji="0" lang="en-US" altLang="ko-KR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!!</a:t>
            </a:r>
            <a:endParaRPr kumimoji="0" lang="ko-KR" altLang="en-US" sz="44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666775" y="3479794"/>
            <a:ext cx="2045603" cy="258960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1403" tIns="45702" rIns="91403" bIns="45702" anchor="ctr"/>
          <a:lstStyle/>
          <a:p>
            <a:endParaRPr lang="ko-KR" altLang="en-US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557717" y="3479794"/>
            <a:ext cx="2032044" cy="258960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1403" tIns="45702" rIns="91403" bIns="45702" anchor="ctr"/>
          <a:lstStyle/>
          <a:p>
            <a:endParaRPr lang="ko-KR" altLang="en-US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2499430" y="3479794"/>
            <a:ext cx="1971992" cy="258960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1403" tIns="45702" rIns="91403" bIns="45702" anchor="ctr"/>
          <a:lstStyle/>
          <a:p>
            <a:endParaRPr lang="ko-KR" altLang="en-US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57034" y="3479794"/>
            <a:ext cx="2045603" cy="258960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1403" tIns="45702" rIns="91403" bIns="45702" anchor="ctr"/>
          <a:lstStyle/>
          <a:p>
            <a:endParaRPr lang="ko-KR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7034" y="1890729"/>
            <a:ext cx="7926865" cy="1642313"/>
            <a:chOff x="624" y="1152"/>
            <a:chExt cx="4080" cy="720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19468" name="Oval 1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69" name="Rectangle 1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70" name="Oval 1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71" name="Oval 1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9472" name="Rectangle 16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9474" name="Oval 1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75" name="Rectangle 1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9478" name="Rectangle 22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9480" name="Oval 2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81" name="Rectangle 2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82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83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9484" name="Rectangle 28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19486" name="Rectangle 30"/>
          <p:cNvSpPr>
            <a:spLocks noChangeArrowheads="1"/>
          </p:cNvSpPr>
          <p:nvPr/>
        </p:nvSpPr>
        <p:spPr bwMode="gray">
          <a:xfrm>
            <a:off x="285621" y="2414479"/>
            <a:ext cx="1623599" cy="5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3" tIns="45702" rIns="91403" bIns="45702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현존전도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gray">
          <a:xfrm>
            <a:off x="2499430" y="2376096"/>
            <a:ext cx="1623599" cy="5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3" tIns="45702" rIns="91403" bIns="45702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선포전도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gray">
          <a:xfrm>
            <a:off x="4660731" y="2376096"/>
            <a:ext cx="1623599" cy="5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3" tIns="45702" rIns="91403" bIns="45702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설득전도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gray">
          <a:xfrm>
            <a:off x="6925121" y="2376096"/>
            <a:ext cx="1644431" cy="5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3" tIns="45702" rIns="91403" bIns="45702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생산전도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428447" y="3818663"/>
            <a:ext cx="1856743" cy="138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3" tIns="45702" rIns="91403" bIns="45702">
            <a:spAutoFit/>
          </a:bodyPr>
          <a:lstStyle/>
          <a:p>
            <a:r>
              <a:rPr lang="ko-KR" altLang="en-US" sz="2800" dirty="0" smtClean="0">
                <a:latin typeface="08서울남산체 EB" pitchFamily="18" charset="-127"/>
                <a:ea typeface="08서울남산체 EB" pitchFamily="18" charset="-127"/>
              </a:rPr>
              <a:t>대상자의 필요를 채워줌</a:t>
            </a:r>
            <a:r>
              <a:rPr lang="en-US" altLang="ko-KR" sz="2800" dirty="0" smtClean="0">
                <a:latin typeface="08서울남산체 EB" pitchFamily="18" charset="-127"/>
                <a:ea typeface="08서울남산체 EB" pitchFamily="18" charset="-127"/>
              </a:rPr>
              <a:t>-</a:t>
            </a:r>
            <a:r>
              <a:rPr lang="ko-KR" altLang="en-US" sz="2800" dirty="0" smtClean="0">
                <a:latin typeface="08서울남산체 EB" pitchFamily="18" charset="-127"/>
                <a:ea typeface="08서울남산체 EB" pitchFamily="18" charset="-127"/>
              </a:rPr>
              <a:t>친구</a:t>
            </a:r>
            <a:endParaRPr lang="en-US" altLang="ko-KR" sz="28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2570843" y="3818663"/>
            <a:ext cx="1785330" cy="138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3" tIns="45702" rIns="91403" bIns="45702">
            <a:spAutoFit/>
          </a:bodyPr>
          <a:lstStyle/>
          <a:p>
            <a:r>
              <a:rPr lang="ko-KR" altLang="en-US" sz="2800" dirty="0" smtClean="0">
                <a:latin typeface="08서울남산체 EB" pitchFamily="18" charset="-127"/>
                <a:ea typeface="08서울남산체 EB" pitchFamily="18" charset="-127"/>
              </a:rPr>
              <a:t>복음을 정확하게 선포함</a:t>
            </a:r>
            <a:endParaRPr lang="en-US" altLang="ko-KR" sz="28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4641826" y="3828182"/>
            <a:ext cx="1785330" cy="138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3" tIns="45702" rIns="91403" bIns="45702">
            <a:spAutoFit/>
          </a:bodyPr>
          <a:lstStyle/>
          <a:p>
            <a:r>
              <a:rPr lang="ko-KR" altLang="en-US" sz="2800" dirty="0" smtClean="0">
                <a:latin typeface="08서울남산체 EB" pitchFamily="18" charset="-127"/>
                <a:ea typeface="08서울남산체 EB" pitchFamily="18" charset="-127"/>
              </a:rPr>
              <a:t>예수님을 영접하도록  도와줌</a:t>
            </a:r>
            <a:endParaRPr lang="en-US" altLang="ko-KR" sz="28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6712808" y="3828182"/>
            <a:ext cx="1928156" cy="138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3" tIns="45702" rIns="91403" bIns="45702">
            <a:spAutoFit/>
          </a:bodyPr>
          <a:lstStyle/>
          <a:p>
            <a:r>
              <a:rPr lang="ko-KR" altLang="en-US" sz="2800" dirty="0" smtClean="0">
                <a:latin typeface="08서울남산체 EB" pitchFamily="18" charset="-127"/>
                <a:ea typeface="08서울남산체 EB" pitchFamily="18" charset="-127"/>
              </a:rPr>
              <a:t>복음전하는 삶을 살도록 양육함</a:t>
            </a:r>
            <a:endParaRPr lang="en-US" altLang="ko-KR" sz="28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35" name="오른쪽 화살표 34"/>
          <p:cNvSpPr/>
          <p:nvPr/>
        </p:nvSpPr>
        <p:spPr bwMode="auto">
          <a:xfrm>
            <a:off x="2142364" y="5426751"/>
            <a:ext cx="571306" cy="499834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03" tIns="45702" rIns="91403" bIns="45702" numCol="1" rtlCol="0" anchor="t" anchorCtr="0" compatLnSpc="1">
            <a:prstTxWarp prst="textNoShape">
              <a:avLst/>
            </a:prstTxWarp>
          </a:bodyPr>
          <a:lstStyle/>
          <a:p>
            <a:pPr defTabSz="914034" latinLnBrk="0"/>
            <a:endParaRPr kumimoji="0" lang="ko-KR" altLang="en-US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오른쪽 화살표 36"/>
          <p:cNvSpPr/>
          <p:nvPr/>
        </p:nvSpPr>
        <p:spPr bwMode="auto">
          <a:xfrm>
            <a:off x="4213346" y="5426751"/>
            <a:ext cx="571306" cy="499834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03" tIns="45702" rIns="91403" bIns="45702" numCol="1" rtlCol="0" anchor="t" anchorCtr="0" compatLnSpc="1">
            <a:prstTxWarp prst="textNoShape">
              <a:avLst/>
            </a:prstTxWarp>
          </a:bodyPr>
          <a:lstStyle/>
          <a:p>
            <a:pPr defTabSz="914034" latinLnBrk="0"/>
            <a:endParaRPr kumimoji="0" lang="ko-KR" altLang="en-US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오른쪽 화살표 37"/>
          <p:cNvSpPr/>
          <p:nvPr/>
        </p:nvSpPr>
        <p:spPr bwMode="auto">
          <a:xfrm>
            <a:off x="6284329" y="5426751"/>
            <a:ext cx="571306" cy="499834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03" tIns="45702" rIns="91403" bIns="45702" numCol="1" rtlCol="0" anchor="t" anchorCtr="0" compatLnSpc="1">
            <a:prstTxWarp prst="textNoShape">
              <a:avLst/>
            </a:prstTxWarp>
          </a:bodyPr>
          <a:lstStyle/>
          <a:p>
            <a:pPr defTabSz="914034" latinLnBrk="0"/>
            <a:endParaRPr kumimoji="0" lang="ko-KR" altLang="en-US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43000"/>
          </a:xfrm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변함 없는 복음을 나눔</a:t>
            </a:r>
            <a:endParaRPr lang="ko-KR" altLang="en-US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86" grpId="0"/>
      <p:bldP spid="19487" grpId="0"/>
      <p:bldP spid="19488" grpId="0"/>
      <p:bldP spid="19489" grpId="0"/>
      <p:bldP spid="19490" grpId="0"/>
      <p:bldP spid="19491" grpId="0"/>
      <p:bldP spid="19492" grpId="0"/>
      <p:bldP spid="19493" grpId="0"/>
      <p:bldP spid="35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3주 그림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190" y="1695574"/>
            <a:ext cx="3999139" cy="4684166"/>
          </a:xfrm>
          <a:prstGeom prst="rect">
            <a:avLst/>
          </a:prstGeom>
          <a:noFill/>
          <a:ln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62301" y="1528056"/>
            <a:ext cx="3454787" cy="204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2" rIns="91403" bIns="4570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1</a:t>
            </a:r>
            <a:r>
              <a:rPr lang="en-US" altLang="ko-K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P</a:t>
            </a:r>
            <a:r>
              <a:rPr lang="en-US" altLang="ko-KR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/>
            </a:r>
            <a:br>
              <a:rPr lang="en-US" altLang="ko-KR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en-US" altLang="ko-KR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Presence </a:t>
            </a:r>
            <a:br>
              <a:rPr lang="en-US" altLang="ko-KR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en-US" altLang="ko-KR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Evangelism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ko-KR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(</a:t>
            </a:r>
            <a:r>
              <a:rPr lang="ko-KR" altLang="en-US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현존 전도)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33713" y="4498487"/>
            <a:ext cx="3454788" cy="204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2" rIns="91403" bIns="4570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2P</a:t>
            </a:r>
            <a:r>
              <a:rPr lang="en-US" altLang="ko-KR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/>
            </a:r>
            <a:br>
              <a:rPr lang="en-US" altLang="ko-KR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en-US" altLang="ko-KR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Proclamation Evangelism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ko-KR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(</a:t>
            </a:r>
            <a:r>
              <a:rPr lang="ko-KR" altLang="en-US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선포 전도)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71445" y="4427082"/>
            <a:ext cx="3454787" cy="204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2" rIns="91403" bIns="4570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3P</a:t>
            </a:r>
            <a:r>
              <a:rPr lang="en-US" altLang="ko-KR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/>
            </a:r>
            <a:br>
              <a:rPr lang="en-US" altLang="ko-KR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en-US" altLang="ko-KR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Persuasion Evangelism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ko-KR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(</a:t>
            </a:r>
            <a:r>
              <a:rPr lang="ko-KR" altLang="en-US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설득 전도)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-32" y="1483626"/>
            <a:ext cx="3454788" cy="204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2" rIns="91403" bIns="4570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4P</a:t>
            </a:r>
            <a:r>
              <a:rPr lang="en-US" altLang="ko-KR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/>
            </a:r>
            <a:br>
              <a:rPr lang="en-US" altLang="ko-KR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</a:br>
            <a:r>
              <a:rPr lang="en-US" altLang="ko-KR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Production Evangelism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ko-KR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(</a:t>
            </a:r>
            <a:r>
              <a:rPr lang="ko-KR" alt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생산 </a:t>
            </a:r>
            <a:r>
              <a:rPr lang="ko-KR" altLang="en-US" sz="3200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수평선B" pitchFamily="18" charset="-127"/>
                <a:ea typeface="HY수평선B" pitchFamily="18" charset="-127"/>
              </a:rPr>
              <a:t>전도)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465956" y="331068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전도폭발과 복음</a:t>
            </a:r>
            <a:endParaRPr kumimoji="0" lang="ko-KR" altLang="en-US" sz="44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856926" y="619100"/>
            <a:ext cx="7355559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1.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전폭의 복음 내용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1213993" y="1843236"/>
          <a:ext cx="6712840" cy="457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B6A2E9-4756-4936-B09D-33116D558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76B6A2E9-4756-4936-B09D-33116D558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6B6A2E9-4756-4936-B09D-33116D558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C1CCC0-A70D-4B74-BDAD-73D14EC0E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8AC1CCC0-A70D-4B74-BDAD-73D14EC0E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AC1CCC0-A70D-4B74-BDAD-73D14EC0E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957213-CC12-45E4-8503-8FC7CC94D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17957213-CC12-45E4-8503-8FC7CC94D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17957213-CC12-45E4-8503-8FC7CC94D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198E93-FE1A-4190-85E1-235663F7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7F198E93-FE1A-4190-85E1-235663F7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7F198E93-FE1A-4190-85E1-235663F7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16DCFB-54BB-414D-B333-08ABD70F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816DCFB-54BB-414D-B333-08ABD70F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2816DCFB-54BB-414D-B333-08ABD70F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D2B62C-D45F-4843-9F21-52E786982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B2D2B62C-D45F-4843-9F21-52E786982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B2D2B62C-D45F-4843-9F21-52E786982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B6502C-92F3-49BB-A3CD-2527D3CB0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C4B6502C-92F3-49BB-A3CD-2527D3CB0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4B6502C-92F3-49BB-A3CD-2527D3CB0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EF27E-3659-4565-8655-49188580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13EEF27E-3659-4565-8655-49188580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13EEF27E-3659-4565-8655-49188580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4C7C74-99EC-43E5-BE94-A2F159C33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DC4C7C74-99EC-43E5-BE94-A2F159C33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C4C7C74-99EC-43E5-BE94-A2F159C33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8A88E2-8D1D-4C7D-B0BB-4E575E00D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EE8A88E2-8D1D-4C7D-B0BB-4E575E00D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EE8A88E2-8D1D-4C7D-B0BB-4E575E00D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04BA73-C8D6-45B0-ADB0-33182D7E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7604BA73-C8D6-45B0-ADB0-33182D7E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7604BA73-C8D6-45B0-ADB0-33182D7E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5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970012" y="403076"/>
            <a:ext cx="7355559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2.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전폭의 복음 내용 구성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898004" y="1483196"/>
          <a:ext cx="7173438" cy="494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19FE8-EC46-45E4-97B0-C3C7C6A99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D0B19FE8-EC46-45E4-97B0-C3C7C6A99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0B19FE8-EC46-45E4-97B0-C3C7C6A99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A9A062-445A-466A-812C-6AA93EDD9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3A9A062-445A-466A-812C-6AA93EDD9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D3A9A062-445A-466A-812C-6AA93EDD9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E1FD7-B9F4-4E27-8BBE-5956D77DD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720E1FD7-B9F4-4E27-8BBE-5956D77DD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720E1FD7-B9F4-4E27-8BBE-5956D77DD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24534-49AE-4C65-984B-223B7E897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FC824534-49AE-4C65-984B-223B7E897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C824534-49AE-4C65-984B-223B7E897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78584D-92CE-49D8-928C-B470AEF6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778584D-92CE-49D8-928C-B470AEF6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6778584D-92CE-49D8-928C-B470AEF6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945672-C87B-464D-957E-706B3632B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09945672-C87B-464D-957E-706B3632B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09945672-C87B-464D-957E-706B3632B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C1D164-DD5B-402D-956A-548C2C6CB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9EC1D164-DD5B-402D-956A-548C2C6CB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9EC1D164-DD5B-402D-956A-548C2C6CB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856926" y="331068"/>
            <a:ext cx="7355559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3.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복음에 담아야 할 </a:t>
            </a:r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7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가지 사항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642687" y="1627212"/>
          <a:ext cx="792686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8F9CEF-2A4E-4BB0-9441-497FA133E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C8F9CEF-2A4E-4BB0-9441-497FA133E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C8F9CEF-2A4E-4BB0-9441-497FA133E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4B9E21-8BF8-41BF-AFF7-0AE7347C6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4D4B9E21-8BF8-41BF-AFF7-0AE7347C6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4D4B9E21-8BF8-41BF-AFF7-0AE7347C6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7052"/>
            <a:ext cx="8226425" cy="1143000"/>
          </a:xfrm>
        </p:spPr>
        <p:txBody>
          <a:bodyPr/>
          <a:lstStyle/>
          <a:p>
            <a:r>
              <a:rPr lang="ko-KR" altLang="en-US" dirty="0" smtClean="0">
                <a:latin typeface="HY수평선B" pitchFamily="18" charset="-127"/>
                <a:ea typeface="HY수평선B" pitchFamily="18" charset="-127"/>
              </a:rPr>
              <a:t>복음 분석</a:t>
            </a:r>
            <a:endParaRPr lang="en-US" altLang="ko-KR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856926" y="1195164"/>
            <a:ext cx="7355559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3.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복음에 담아야 할 </a:t>
            </a:r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7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가지 사항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609972" y="2491308"/>
          <a:ext cx="7926865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856926" y="475084"/>
            <a:ext cx="7355559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3.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복음에 담아야 할 </a:t>
            </a:r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7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가지 사항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428447" y="1771228"/>
          <a:ext cx="8141104" cy="457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8F9CEF-2A4E-4BB0-9441-497FA133E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C8F9CEF-2A4E-4BB0-9441-497FA133E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C8F9CEF-2A4E-4BB0-9441-497FA133E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2AD4A5-3FAD-4F46-A0A6-22FDEAF95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B2AD4A5-3FAD-4F46-A0A6-22FDEAF95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FB2AD4A5-3FAD-4F46-A0A6-22FDEAF95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898004" y="403076"/>
            <a:ext cx="7355559" cy="92826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03" tIns="45702" rIns="91403" bIns="45702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3. 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복음에 담아야 할 </a:t>
            </a:r>
            <a:r>
              <a:rPr lang="en-US" altLang="ko-KR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7</a:t>
            </a:r>
            <a:r>
              <a:rPr lang="ko-KR" altLang="en-US" sz="4000" b="1" dirty="0" smtClean="0">
                <a:solidFill>
                  <a:schemeClr val="bg1"/>
                </a:solidFill>
                <a:latin typeface="08서울남산체 EB" pitchFamily="18" charset="-127"/>
                <a:ea typeface="08서울남산체 EB" pitchFamily="18" charset="-127"/>
              </a:rPr>
              <a:t>가지 사항</a:t>
            </a:r>
            <a:endParaRPr lang="en-US" altLang="ko-KR" sz="2800" dirty="0">
              <a:solidFill>
                <a:schemeClr val="bg1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428447" y="1771228"/>
          <a:ext cx="8141104" cy="479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887BB70-D66E-4DC9-8AA3-371DE9C03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B57FB39-54A3-4667-9DBC-10B348EE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C516FA7F-3A82-414C-9723-F58C37BA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8F9CEF-2A4E-4BB0-9441-497FA133E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C8F9CEF-2A4E-4BB0-9441-497FA133E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C8F9CEF-2A4E-4BB0-9441-497FA133E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2AD4A5-3FAD-4F46-A0A6-22FDEAF95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B2AD4A5-3FAD-4F46-A0A6-22FDEAF95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FB2AD4A5-3FAD-4F46-A0A6-22FDEAF95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변하는 세상</a:t>
            </a:r>
            <a:r>
              <a:rPr lang="en-US" altLang="ko-KR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, </a:t>
            </a:r>
            <a:r>
              <a:rPr lang="ko-KR" altLang="en-US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도전 받는 복음</a:t>
            </a:r>
            <a:endParaRPr lang="ko-KR" altLang="en-US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996" y="1555204"/>
            <a:ext cx="7344816" cy="165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1)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최근 서초강남의 종교 인구의 변화</a:t>
            </a:r>
            <a:endParaRPr lang="en-US" altLang="ko-KR" sz="3600" dirty="0" smtClean="0">
              <a:solidFill>
                <a:srgbClr val="002060"/>
              </a:solidFill>
              <a:latin typeface="나눔명조 ExtraBold" pitchFamily="18" charset="-127"/>
              <a:ea typeface="나눔명조 ExtraBold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6600CC"/>
                </a:solidFill>
                <a:latin typeface="나눔명조 ExtraBold" pitchFamily="18" charset="-127"/>
                <a:ea typeface="나눔명조 ExtraBold" pitchFamily="18" charset="-127"/>
              </a:rPr>
              <a:t>    </a:t>
            </a:r>
            <a:r>
              <a:rPr lang="ko-KR" altLang="en-US" sz="3600" dirty="0" smtClean="0">
                <a:solidFill>
                  <a:srgbClr val="6600CC"/>
                </a:solidFill>
                <a:latin typeface="나눔명조 ExtraBold" pitchFamily="18" charset="-127"/>
                <a:ea typeface="나눔명조 ExtraBold" pitchFamily="18" charset="-127"/>
              </a:rPr>
              <a:t>기독교의 감소 </a:t>
            </a:r>
            <a:r>
              <a:rPr lang="en-US" altLang="ko-KR" sz="3600" dirty="0" smtClean="0">
                <a:solidFill>
                  <a:srgbClr val="6600CC"/>
                </a:solidFill>
                <a:latin typeface="나눔명조 ExtraBold" pitchFamily="18" charset="-127"/>
                <a:ea typeface="나눔명조 ExtraBold" pitchFamily="18" charset="-127"/>
              </a:rPr>
              <a:t>: </a:t>
            </a:r>
            <a:r>
              <a:rPr lang="ko-KR" altLang="en-US" sz="3600" dirty="0" smtClean="0">
                <a:solidFill>
                  <a:srgbClr val="6600CC"/>
                </a:solidFill>
                <a:latin typeface="나눔명조 ExtraBold" pitchFamily="18" charset="-127"/>
                <a:ea typeface="나눔명조 ExtraBold" pitchFamily="18" charset="-127"/>
              </a:rPr>
              <a:t>천주교의 증가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88" y="3931468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2)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신 존재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,</a:t>
            </a:r>
            <a:b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</a:b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 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내세에 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/>
            </a:r>
            <a:b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</a:b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 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대한 인식</a:t>
            </a:r>
            <a:endParaRPr lang="en-US" altLang="ko-KR" sz="3600" dirty="0" smtClean="0">
              <a:solidFill>
                <a:srgbClr val="002060"/>
              </a:solidFill>
              <a:latin typeface="나눔명조 ExtraBold" pitchFamily="18" charset="-127"/>
              <a:ea typeface="나눔명조 ExtraBold" pitchFamily="18" charset="-127"/>
            </a:endParaRPr>
          </a:p>
          <a:p>
            <a:endParaRPr lang="ko-KR" altLang="en-US" sz="3600" dirty="0">
              <a:solidFill>
                <a:srgbClr val="00206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graphicFrame>
        <p:nvGraphicFramePr>
          <p:cNvPr id="6" name="차트 5"/>
          <p:cNvGraphicFramePr/>
          <p:nvPr/>
        </p:nvGraphicFramePr>
        <p:xfrm>
          <a:off x="3130252" y="3427412"/>
          <a:ext cx="54006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996" y="155520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3) </a:t>
            </a:r>
            <a:r>
              <a:rPr lang="ko-KR" altLang="en-US" sz="3600" dirty="0" err="1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리차드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ko-KR" altLang="en-US" sz="3600" dirty="0" err="1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도킨스의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‘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만들어진 신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’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96" y="2347292"/>
            <a:ext cx="7344816" cy="82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4)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반기독교 세력의 공격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96" y="315215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5)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종교다원주의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996" y="414749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6)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식어가는 전도  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/>
            </a:r>
            <a:b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</a:b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  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열기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0" name="Picture 3" descr="D:\만들어진신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8644" y="2491308"/>
            <a:ext cx="18986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이미지 썸네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0452" y="4075484"/>
            <a:ext cx="21844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제목 1"/>
          <p:cNvSpPr txBox="1">
            <a:spLocks/>
          </p:cNvSpPr>
          <p:nvPr/>
        </p:nvSpPr>
        <p:spPr bwMode="auto">
          <a:xfrm>
            <a:off x="609600" y="427038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변하는 세상</a:t>
            </a:r>
            <a:r>
              <a:rPr kumimoji="0" lang="en-US" altLang="ko-KR" sz="4400" b="0" i="0" u="none" strike="noStrike" kern="1200" cap="none" spc="0" normalizeH="0" baseline="0" noProof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, </a:t>
            </a:r>
            <a:r>
              <a:rPr kumimoji="0" lang="ko-KR" altLang="en-US" sz="4400" b="0" i="0" u="none" strike="noStrike" kern="1200" cap="none" spc="0" normalizeH="0" baseline="0" noProof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도전 받는 복음</a:t>
            </a:r>
            <a:endParaRPr kumimoji="0" lang="ko-KR" altLang="en-US" sz="44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996" y="155520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1)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일방적 복음 선포 외면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96" y="2347292"/>
            <a:ext cx="7344816" cy="82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2) ‘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천국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영생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’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의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개념 거부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96" y="3152154"/>
            <a:ext cx="7344816" cy="82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3)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현실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현재의 삶을 중시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996" y="414749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4)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영상매체 선호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2" name="Picture 2" descr="\\이창석-pc\사진 및 영상(기타)\사진\2008년\일반사진\1월19일-2월5일(목사님 미국방문)\2008서밋사진자료\발송용사진자료\DSC_6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468" y="4003476"/>
            <a:ext cx="3665538" cy="2544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제목 1"/>
          <p:cNvSpPr txBox="1">
            <a:spLocks/>
          </p:cNvSpPr>
          <p:nvPr/>
        </p:nvSpPr>
        <p:spPr bwMode="auto">
          <a:xfrm>
            <a:off x="537964" y="331068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젊은 세대</a:t>
            </a:r>
            <a:r>
              <a:rPr kumimoji="0" lang="en-US" altLang="ko-KR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(XY </a:t>
            </a:r>
            <a:r>
              <a:rPr kumimoji="0" lang="ko-KR" altLang="en-US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세대</a:t>
            </a:r>
            <a:r>
              <a:rPr kumimoji="0" lang="en-US" altLang="ko-KR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)</a:t>
            </a:r>
            <a:r>
              <a:rPr kumimoji="0" lang="ko-KR" altLang="en-US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의 변화</a:t>
            </a:r>
            <a:endParaRPr kumimoji="0" lang="ko-KR" altLang="en-US" sz="44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김용호목사\AppData\Local\Microsoft\Windows\Temporary Internet Files\Content.IE5\V6T2L0J6\MPj04222830000[1]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4131" r="7742"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/>
          <p:cNvSpPr/>
          <p:nvPr/>
        </p:nvSpPr>
        <p:spPr>
          <a:xfrm>
            <a:off x="0" y="0"/>
            <a:ext cx="9140825" cy="68548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2122140" y="2905233"/>
            <a:ext cx="821977" cy="30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n-US" altLang="ko-KR" sz="2000" b="1" dirty="0">
                <a:solidFill>
                  <a:srgbClr val="325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1946</a:t>
            </a:r>
            <a:r>
              <a:rPr lang="ko-KR" altLang="en-US" sz="2000" b="1" dirty="0">
                <a:solidFill>
                  <a:srgbClr val="325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년</a:t>
            </a:r>
            <a:endParaRPr lang="en-US" altLang="ko-KR" sz="2000" b="1" dirty="0">
              <a:solidFill>
                <a:srgbClr val="3252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4066356" y="2905233"/>
            <a:ext cx="821977" cy="30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n-US" altLang="ko-KR" sz="2000" b="1" dirty="0">
                <a:solidFill>
                  <a:srgbClr val="325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1964</a:t>
            </a:r>
            <a:r>
              <a:rPr lang="ko-KR" altLang="en-US" sz="2000" b="1" dirty="0">
                <a:solidFill>
                  <a:srgbClr val="325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년</a:t>
            </a:r>
            <a:endParaRPr lang="en-US" altLang="ko-KR" sz="2000" b="1" dirty="0">
              <a:solidFill>
                <a:srgbClr val="3252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6298604" y="2905233"/>
            <a:ext cx="1073537" cy="30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n-US" altLang="ko-KR" sz="2000" b="1" dirty="0">
                <a:solidFill>
                  <a:srgbClr val="325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1990</a:t>
            </a:r>
            <a:r>
              <a:rPr lang="ko-KR" altLang="en-US" sz="2000" b="1" dirty="0">
                <a:solidFill>
                  <a:srgbClr val="325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년대</a:t>
            </a:r>
            <a:endParaRPr lang="en-US" altLang="ko-KR" sz="2000" b="1" dirty="0">
              <a:solidFill>
                <a:srgbClr val="3252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9" name="그룹 64"/>
          <p:cNvGrpSpPr>
            <a:grpSpLocks/>
          </p:cNvGrpSpPr>
          <p:nvPr/>
        </p:nvGrpSpPr>
        <p:grpSpPr bwMode="auto">
          <a:xfrm>
            <a:off x="393948" y="2547941"/>
            <a:ext cx="8208912" cy="285750"/>
            <a:chOff x="393684" y="2549719"/>
            <a:chExt cx="8212548" cy="285666"/>
          </a:xfrm>
        </p:grpSpPr>
        <p:cxnSp>
          <p:nvCxnSpPr>
            <p:cNvPr id="12" name="직선 화살표 연결선 11"/>
            <p:cNvCxnSpPr/>
            <p:nvPr/>
          </p:nvCxnSpPr>
          <p:spPr>
            <a:xfrm>
              <a:off x="393684" y="2692552"/>
              <a:ext cx="8212548" cy="16511"/>
            </a:xfrm>
            <a:prstGeom prst="straightConnector1">
              <a:avLst/>
            </a:prstGeom>
            <a:ln w="127000" cap="sq">
              <a:solidFill>
                <a:schemeClr val="accent5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타원 12"/>
            <p:cNvSpPr/>
            <p:nvPr/>
          </p:nvSpPr>
          <p:spPr>
            <a:xfrm>
              <a:off x="2338761" y="2549719"/>
              <a:ext cx="285877" cy="285666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6EA0B0">
                  <a:lumMod val="50000"/>
                </a:srgb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algn="ctr" defTabSz="913666">
                <a:defRPr/>
              </a:pPr>
              <a:endParaRPr lang="ko-KR" altLang="en-US" dirty="0">
                <a:solidFill>
                  <a:sysClr val="window" lastClr="FFFFFF"/>
                </a:solidFill>
                <a:latin typeface="맑은 고딕"/>
                <a:cs typeface="+mn-cs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4355878" y="2549719"/>
              <a:ext cx="285877" cy="285666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6EA0B0">
                  <a:lumMod val="50000"/>
                </a:srgb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algn="ctr" defTabSz="913666">
                <a:defRPr/>
              </a:pPr>
              <a:endParaRPr lang="ko-KR" altLang="en-US" dirty="0">
                <a:solidFill>
                  <a:sysClr val="window" lastClr="FFFFFF"/>
                </a:solidFill>
                <a:latin typeface="맑은 고딕"/>
                <a:cs typeface="+mn-cs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6591398" y="2549719"/>
              <a:ext cx="285877" cy="285666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6EA0B0">
                  <a:lumMod val="50000"/>
                </a:srgb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algn="ctr" defTabSz="913666">
                <a:defRPr/>
              </a:pPr>
              <a:endParaRPr lang="ko-KR" altLang="en-US" dirty="0">
                <a:solidFill>
                  <a:sysClr val="window" lastClr="FFFFFF"/>
                </a:solidFill>
                <a:latin typeface="맑은 고딕"/>
                <a:cs typeface="+mn-cs"/>
              </a:endParaRPr>
            </a:p>
          </p:txBody>
        </p:sp>
      </p:grpSp>
      <p:grpSp>
        <p:nvGrpSpPr>
          <p:cNvPr id="17" name="그룹 65"/>
          <p:cNvGrpSpPr>
            <a:grpSpLocks/>
          </p:cNvGrpSpPr>
          <p:nvPr/>
        </p:nvGrpSpPr>
        <p:grpSpPr bwMode="auto">
          <a:xfrm>
            <a:off x="2469776" y="3427413"/>
            <a:ext cx="2316660" cy="1360487"/>
            <a:chOff x="3118695" y="3429000"/>
            <a:chExt cx="2317558" cy="1361872"/>
          </a:xfrm>
        </p:grpSpPr>
        <p:cxnSp>
          <p:nvCxnSpPr>
            <p:cNvPr id="18" name="직선 화살표 연결선 17"/>
            <p:cNvCxnSpPr/>
            <p:nvPr/>
          </p:nvCxnSpPr>
          <p:spPr>
            <a:xfrm>
              <a:off x="3142518" y="4142513"/>
              <a:ext cx="2131251" cy="159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>
              <a:off x="2440937" y="4106759"/>
              <a:ext cx="1357105" cy="15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>
              <a:off x="4608716" y="4106759"/>
              <a:ext cx="1357105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221675" y="4452318"/>
              <a:ext cx="22145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ko-KR" altLang="en-US" sz="2200" b="1" dirty="0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베이비 </a:t>
              </a:r>
              <a:r>
                <a:rPr lang="ko-KR" altLang="en-US" sz="2200" b="1" dirty="0" err="1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부머</a:t>
              </a:r>
              <a:r>
                <a:rPr lang="ko-KR" altLang="en-US" sz="2200" b="1" dirty="0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 세대</a:t>
              </a:r>
              <a:endParaRPr lang="en-US" altLang="ko-KR" sz="2200" b="1" dirty="0">
                <a:solidFill>
                  <a:srgbClr val="32525D"/>
                </a:solidFill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grpSp>
        <p:nvGrpSpPr>
          <p:cNvPr id="22" name="그룹 57"/>
          <p:cNvGrpSpPr>
            <a:grpSpLocks/>
          </p:cNvGrpSpPr>
          <p:nvPr/>
        </p:nvGrpSpPr>
        <p:grpSpPr bwMode="auto">
          <a:xfrm>
            <a:off x="626805" y="3516313"/>
            <a:ext cx="1927383" cy="1611312"/>
            <a:chOff x="1271533" y="3517268"/>
            <a:chExt cx="1928825" cy="1612158"/>
          </a:xfrm>
        </p:grpSpPr>
        <p:cxnSp>
          <p:nvCxnSpPr>
            <p:cNvPr id="23" name="직선 화살표 연결선 22"/>
            <p:cNvCxnSpPr/>
            <p:nvPr/>
          </p:nvCxnSpPr>
          <p:spPr>
            <a:xfrm flipV="1">
              <a:off x="1326749" y="4143071"/>
              <a:ext cx="1782831" cy="5707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556037" y="4452318"/>
              <a:ext cx="1500198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2813"/>
              <a:r>
                <a:rPr lang="ko-KR" altLang="en-US" sz="2200" b="1" dirty="0" smtClean="0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베이비 </a:t>
              </a:r>
              <a:r>
                <a:rPr lang="ko-KR" altLang="en-US" sz="2200" b="1" dirty="0" err="1" smtClean="0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부머이전</a:t>
              </a:r>
              <a:r>
                <a:rPr lang="ko-KR" altLang="en-US" sz="2200" b="1" dirty="0" smtClean="0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 </a:t>
              </a:r>
              <a:r>
                <a:rPr lang="ko-KR" altLang="en-US" sz="2200" b="1" dirty="0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세대</a:t>
              </a:r>
              <a:endParaRPr lang="en-US" altLang="ko-KR" sz="2200" b="1" dirty="0">
                <a:solidFill>
                  <a:srgbClr val="32525D"/>
                </a:solidFill>
                <a:latin typeface="나눔명조 ExtraBold" pitchFamily="18" charset="-127"/>
                <a:ea typeface="나눔명조 ExtraBold" pitchFamily="18" charset="-127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271533" y="3517268"/>
              <a:ext cx="19288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ko-KR" altLang="en-US" sz="2200" b="1" dirty="0">
                  <a:solidFill>
                    <a:srgbClr val="800000"/>
                  </a:solidFill>
                  <a:latin typeface="나눔명조 ExtraBold" pitchFamily="18" charset="-127"/>
                  <a:ea typeface="나눔명조 ExtraBold" pitchFamily="18" charset="-127"/>
                </a:rPr>
                <a:t>제</a:t>
              </a:r>
              <a:r>
                <a:rPr lang="en-US" altLang="ko-KR" sz="2200" b="1" dirty="0">
                  <a:solidFill>
                    <a:srgbClr val="800000"/>
                  </a:solidFill>
                  <a:latin typeface="나눔명조 ExtraBold" pitchFamily="18" charset="-127"/>
                  <a:ea typeface="나눔명조 ExtraBold" pitchFamily="18" charset="-127"/>
                </a:rPr>
                <a:t>2</a:t>
              </a:r>
              <a:r>
                <a:rPr lang="ko-KR" altLang="en-US" sz="2200" b="1" dirty="0">
                  <a:solidFill>
                    <a:srgbClr val="800000"/>
                  </a:solidFill>
                  <a:latin typeface="나눔명조 ExtraBold" pitchFamily="18" charset="-127"/>
                  <a:ea typeface="나눔명조 ExtraBold" pitchFamily="18" charset="-127"/>
                </a:rPr>
                <a:t>차 세계대전</a:t>
              </a:r>
              <a:endParaRPr lang="en-US" altLang="ko-KR" sz="2200" b="1" dirty="0">
                <a:solidFill>
                  <a:srgbClr val="800000"/>
                </a:solidFill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grpSp>
        <p:nvGrpSpPr>
          <p:cNvPr id="26" name="그룹 66"/>
          <p:cNvGrpSpPr>
            <a:grpSpLocks/>
          </p:cNvGrpSpPr>
          <p:nvPr/>
        </p:nvGrpSpPr>
        <p:grpSpPr bwMode="auto">
          <a:xfrm>
            <a:off x="4642420" y="3427412"/>
            <a:ext cx="2127250" cy="1368154"/>
            <a:chOff x="5303210" y="3428999"/>
            <a:chExt cx="2127898" cy="1368560"/>
          </a:xfrm>
        </p:grpSpPr>
        <p:cxnSp>
          <p:nvCxnSpPr>
            <p:cNvPr id="27" name="직선 화살표 연결선 26"/>
            <p:cNvCxnSpPr/>
            <p:nvPr/>
          </p:nvCxnSpPr>
          <p:spPr>
            <a:xfrm>
              <a:off x="5303210" y="4141998"/>
              <a:ext cx="2126310" cy="1588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5797245" y="4428117"/>
              <a:ext cx="1308522" cy="36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12813"/>
              <a:r>
                <a:rPr lang="en-US" altLang="ko-KR" b="1" dirty="0" smtClean="0">
                  <a:solidFill>
                    <a:srgbClr val="FF0000"/>
                  </a:solidFill>
                  <a:latin typeface="나눔명조 ExtraBold" pitchFamily="18" charset="-127"/>
                  <a:ea typeface="나눔명조 ExtraBold" pitchFamily="18" charset="-127"/>
                </a:rPr>
                <a:t>XY</a:t>
              </a:r>
              <a:r>
                <a:rPr lang="en-US" altLang="ko-KR" sz="2200" b="1" dirty="0" smtClean="0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 </a:t>
              </a:r>
              <a:r>
                <a:rPr lang="ko-KR" altLang="en-US" sz="2200" b="1" dirty="0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세대</a:t>
              </a:r>
              <a:endParaRPr lang="en-US" altLang="ko-KR" sz="2200" b="1" dirty="0">
                <a:solidFill>
                  <a:srgbClr val="32525D"/>
                </a:solidFill>
                <a:latin typeface="나눔명조 ExtraBold" pitchFamily="18" charset="-127"/>
                <a:ea typeface="나눔명조 ExtraBold" pitchFamily="18" charset="-127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 rot="5400000">
              <a:off x="6751456" y="4107063"/>
              <a:ext cx="1357715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제목 1"/>
          <p:cNvSpPr txBox="1">
            <a:spLocks/>
          </p:cNvSpPr>
          <p:nvPr/>
        </p:nvSpPr>
        <p:spPr bwMode="auto">
          <a:xfrm>
            <a:off x="448443" y="628228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변하는 세상</a:t>
            </a:r>
            <a:r>
              <a:rPr kumimoji="0" lang="en-US" altLang="ko-KR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, </a:t>
            </a:r>
            <a:r>
              <a:rPr kumimoji="0" lang="ko-KR" altLang="en-US" sz="44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그 시대 구분 및 특징</a:t>
            </a:r>
            <a:endParaRPr kumimoji="0" lang="ko-KR" altLang="en-US" sz="44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grpSp>
        <p:nvGrpSpPr>
          <p:cNvPr id="37" name="그룹 66"/>
          <p:cNvGrpSpPr>
            <a:grpSpLocks/>
          </p:cNvGrpSpPr>
          <p:nvPr/>
        </p:nvGrpSpPr>
        <p:grpSpPr bwMode="auto">
          <a:xfrm>
            <a:off x="6802660" y="4140203"/>
            <a:ext cx="1654948" cy="655367"/>
            <a:chOff x="5303210" y="4141998"/>
            <a:chExt cx="2126310" cy="655561"/>
          </a:xfrm>
        </p:grpSpPr>
        <p:cxnSp>
          <p:nvCxnSpPr>
            <p:cNvPr id="38" name="직선 화살표 연결선 37"/>
            <p:cNvCxnSpPr/>
            <p:nvPr/>
          </p:nvCxnSpPr>
          <p:spPr>
            <a:xfrm>
              <a:off x="5303210" y="4141998"/>
              <a:ext cx="2126310" cy="1588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5797245" y="4428117"/>
              <a:ext cx="1308522" cy="36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12813"/>
              <a:r>
                <a:rPr lang="en-US" altLang="ko-KR" b="1" dirty="0" smtClean="0">
                  <a:solidFill>
                    <a:srgbClr val="FF0000"/>
                  </a:solidFill>
                  <a:latin typeface="나눔명조 ExtraBold" pitchFamily="18" charset="-127"/>
                  <a:ea typeface="나눔명조 ExtraBold" pitchFamily="18" charset="-127"/>
                </a:rPr>
                <a:t>M</a:t>
              </a:r>
              <a:r>
                <a:rPr lang="en-US" altLang="ko-KR" sz="2200" b="1" dirty="0" smtClean="0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 </a:t>
              </a:r>
              <a:r>
                <a:rPr lang="ko-KR" altLang="en-US" sz="2200" b="1" dirty="0">
                  <a:solidFill>
                    <a:srgbClr val="32525D"/>
                  </a:solidFill>
                  <a:latin typeface="나눔명조 ExtraBold" pitchFamily="18" charset="-127"/>
                  <a:ea typeface="나눔명조 ExtraBold" pitchFamily="18" charset="-127"/>
                </a:rPr>
                <a:t>세대</a:t>
              </a:r>
              <a:endParaRPr lang="en-US" altLang="ko-KR" sz="2200" b="1" dirty="0">
                <a:solidFill>
                  <a:srgbClr val="32525D"/>
                </a:solidFill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285750" y="1428750"/>
            <a:ext cx="1571625" cy="784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857375" y="1428750"/>
            <a:ext cx="2070100" cy="784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927475" y="1428750"/>
            <a:ext cx="2500313" cy="784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427788" y="1428750"/>
            <a:ext cx="2427287" cy="784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85750" y="2212975"/>
            <a:ext cx="1571625" cy="857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857375" y="2212975"/>
            <a:ext cx="2070100" cy="857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927475" y="2212975"/>
            <a:ext cx="2500313" cy="857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427788" y="2212975"/>
            <a:ext cx="2427287" cy="857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85750" y="3030538"/>
            <a:ext cx="1571625" cy="836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857375" y="3021013"/>
            <a:ext cx="2070100" cy="835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927475" y="3021013"/>
            <a:ext cx="2500313" cy="835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427788" y="3021013"/>
            <a:ext cx="2427287" cy="835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85750" y="3856038"/>
            <a:ext cx="1571625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857375" y="3856038"/>
            <a:ext cx="2070100" cy="857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927475" y="3856038"/>
            <a:ext cx="25003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427788" y="3856038"/>
            <a:ext cx="2427287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85750" y="4660900"/>
            <a:ext cx="1571625" cy="8366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857375" y="4662488"/>
            <a:ext cx="2070100" cy="83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3927475" y="4662488"/>
            <a:ext cx="2500313" cy="83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6427788" y="4662488"/>
            <a:ext cx="2427287" cy="83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85750" y="5475288"/>
            <a:ext cx="1571625" cy="88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1857375" y="5475288"/>
            <a:ext cx="2070100" cy="88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927475" y="5475288"/>
            <a:ext cx="2500313" cy="88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427788" y="5475288"/>
            <a:ext cx="2427287" cy="88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0722" name="Picture 2" descr="C:\Users\김용호목사\AppData\Local\Microsoft\Windows\Temporary Internet Files\Content.IE5\V6T2L0J6\MPj04222830000[1]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4131" r="7742"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직사각형 53"/>
          <p:cNvSpPr/>
          <p:nvPr/>
        </p:nvSpPr>
        <p:spPr>
          <a:xfrm>
            <a:off x="0" y="0"/>
            <a:ext cx="9140825" cy="68548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6" rIns="91363" bIns="45686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285750" y="571500"/>
          <a:ext cx="8569584" cy="581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090"/>
                <a:gridCol w="2070983"/>
                <a:gridCol w="2499462"/>
                <a:gridCol w="2428049"/>
              </a:tblGrid>
              <a:tr h="816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/>
                        <a:t>구    분</a:t>
                      </a:r>
                      <a:endParaRPr lang="ko-KR" altLang="en-US" sz="20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/>
                        <a:t>베이비 </a:t>
                      </a:r>
                      <a:r>
                        <a:rPr lang="ko-KR" altLang="en-US" sz="2000" b="1" dirty="0" err="1" smtClean="0"/>
                        <a:t>부머</a:t>
                      </a:r>
                      <a:endParaRPr lang="en-US" altLang="ko-KR" sz="2000" b="1" dirty="0" smtClean="0"/>
                    </a:p>
                    <a:p>
                      <a:pPr algn="ctr" latinLnBrk="1"/>
                      <a:r>
                        <a:rPr lang="ko-KR" altLang="en-US" sz="2000" b="1" dirty="0" smtClean="0"/>
                        <a:t>이전세대</a:t>
                      </a:r>
                      <a:endParaRPr lang="ko-KR" altLang="en-US" sz="20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/>
                        <a:t>세계 대전 이후 세대  </a:t>
                      </a:r>
                      <a:r>
                        <a:rPr lang="en-US" altLang="ko-KR" sz="2000" b="1" dirty="0" smtClean="0"/>
                        <a:t>(Baby Boomers)</a:t>
                      </a:r>
                      <a:endParaRPr lang="ko-KR" altLang="en-US" sz="20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X </a:t>
                      </a:r>
                      <a:r>
                        <a:rPr lang="ko-KR" altLang="en-US" sz="2000" b="1" dirty="0" smtClean="0"/>
                        <a:t>세대</a:t>
                      </a:r>
                      <a:endParaRPr lang="en-US" altLang="ko-KR" sz="2000" b="1" dirty="0" smtClean="0"/>
                    </a:p>
                    <a:p>
                      <a:pPr algn="ctr" latinLnBrk="1"/>
                      <a:r>
                        <a:rPr lang="en-US" altLang="ko-KR" sz="2000" b="1" dirty="0" smtClean="0"/>
                        <a:t>(Baby</a:t>
                      </a:r>
                      <a:r>
                        <a:rPr lang="en-US" altLang="ko-KR" sz="2000" b="1" baseline="0" dirty="0" smtClean="0"/>
                        <a:t> Busters)</a:t>
                      </a:r>
                      <a:endParaRPr lang="ko-KR" altLang="en-US" sz="20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</a:tr>
              <a:tr h="816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출생 년도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1946</a:t>
                      </a:r>
                      <a:r>
                        <a:rPr lang="ko-KR" altLang="en-US" sz="1800" b="1" dirty="0" smtClean="0"/>
                        <a:t>년생 이전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1946</a:t>
                      </a:r>
                      <a:r>
                        <a:rPr lang="ko-KR" altLang="en-US" sz="1800" b="1" dirty="0" smtClean="0"/>
                        <a:t>년</a:t>
                      </a:r>
                      <a:r>
                        <a:rPr lang="en-US" altLang="ko-KR" sz="1800" b="1" dirty="0" smtClean="0"/>
                        <a:t>~1964</a:t>
                      </a:r>
                      <a:r>
                        <a:rPr lang="ko-KR" altLang="en-US" sz="1800" b="1" dirty="0" smtClean="0"/>
                        <a:t>년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</a:rPr>
                        <a:t>1964</a:t>
                      </a:r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</a:rPr>
                        <a:t>년</a:t>
                      </a:r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</a:rPr>
                        <a:t>~1990</a:t>
                      </a:r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</a:rPr>
                        <a:t>년대 초</a:t>
                      </a:r>
                      <a:endParaRPr lang="ko-KR" alt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</a:tr>
              <a:tr h="816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문화</a:t>
                      </a:r>
                      <a:r>
                        <a:rPr lang="en-US" altLang="ko-KR" sz="1800" b="1" dirty="0" smtClean="0"/>
                        <a:t>/</a:t>
                      </a:r>
                      <a:r>
                        <a:rPr lang="ko-KR" altLang="en-US" sz="1800" b="1" dirty="0" smtClean="0"/>
                        <a:t>기술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라디오문화</a:t>
                      </a:r>
                      <a:r>
                        <a:rPr lang="en-US" altLang="ko-KR" sz="1800" b="1" dirty="0" smtClean="0"/>
                        <a:t>/</a:t>
                      </a:r>
                      <a:r>
                        <a:rPr lang="en-US" altLang="ko-KR" sz="1800" b="1" baseline="0" dirty="0" smtClean="0"/>
                        <a:t>      </a:t>
                      </a:r>
                      <a:r>
                        <a:rPr lang="ko-KR" altLang="en-US" sz="1800" b="1" baseline="0" dirty="0" smtClean="0"/>
                        <a:t>낮은 기술</a:t>
                      </a:r>
                      <a:endParaRPr lang="en-US" altLang="ko-KR" sz="1800" b="1" dirty="0" smtClean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T. V </a:t>
                      </a:r>
                      <a:r>
                        <a:rPr lang="ko-KR" altLang="en-US" sz="1800" b="1" dirty="0" smtClean="0"/>
                        <a:t>문화</a:t>
                      </a:r>
                      <a:r>
                        <a:rPr lang="en-US" altLang="ko-KR" sz="1800" b="1" dirty="0" smtClean="0"/>
                        <a:t>/             </a:t>
                      </a:r>
                      <a:r>
                        <a:rPr lang="ko-KR" altLang="en-US" sz="1800" b="1" dirty="0" smtClean="0"/>
                        <a:t>기술의 발달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</a:rPr>
                        <a:t>Video </a:t>
                      </a:r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</a:rPr>
                        <a:t>문화</a:t>
                      </a:r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</a:rPr>
                        <a:t>/</a:t>
                      </a:r>
                      <a:r>
                        <a:rPr lang="en-US" altLang="ko-KR" sz="1800" b="1" baseline="0" dirty="0" smtClean="0">
                          <a:solidFill>
                            <a:srgbClr val="800000"/>
                          </a:solidFill>
                        </a:rPr>
                        <a:t>          </a:t>
                      </a:r>
                      <a:r>
                        <a:rPr lang="ko-KR" altLang="en-US" sz="1800" b="1" baseline="0" dirty="0" smtClean="0">
                          <a:solidFill>
                            <a:srgbClr val="800000"/>
                          </a:solidFill>
                        </a:rPr>
                        <a:t>고도의 기술</a:t>
                      </a:r>
                      <a:endParaRPr lang="ko-KR" alt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</a:tr>
              <a:tr h="816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권위에 대한 태도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권위에 대해 존중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권위에 대한 의문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</a:rPr>
                        <a:t>권위에 대한 무시</a:t>
                      </a:r>
                      <a:endParaRPr lang="ko-KR" alt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</a:tr>
              <a:tr h="816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중심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프로그램 중심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개인중심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</a:rPr>
                        <a:t>공동체 중심</a:t>
                      </a:r>
                      <a:endParaRPr lang="ko-KR" alt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</a:tr>
              <a:tr h="816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선호도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일치</a:t>
                      </a:r>
                      <a:r>
                        <a:rPr lang="en-US" altLang="ko-KR" sz="1800" b="1" dirty="0" smtClean="0"/>
                        <a:t>, </a:t>
                      </a:r>
                      <a:r>
                        <a:rPr lang="ko-KR" altLang="en-US" sz="1800" b="1" dirty="0" smtClean="0"/>
                        <a:t>안정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개발</a:t>
                      </a:r>
                      <a:r>
                        <a:rPr lang="en-US" altLang="ko-KR" sz="1800" b="1" dirty="0" smtClean="0"/>
                        <a:t>, </a:t>
                      </a:r>
                      <a:r>
                        <a:rPr lang="ko-KR" altLang="en-US" sz="1800" b="1" dirty="0" smtClean="0"/>
                        <a:t>발전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</a:rPr>
                        <a:t>다양</a:t>
                      </a:r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</a:rPr>
                        <a:t>관계</a:t>
                      </a:r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</a:rPr>
                        <a:t>창의</a:t>
                      </a:r>
                      <a:endParaRPr lang="ko-KR" alt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</a:tr>
              <a:tr h="9143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기본가치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생존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자기 인식</a:t>
                      </a:r>
                      <a:endParaRPr lang="ko-KR" altLang="en-US" sz="1800" b="1" dirty="0"/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</a:rPr>
                        <a:t>개인과 가족의 가치</a:t>
                      </a:r>
                      <a:endParaRPr lang="ko-KR" alt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 marL="91408" marR="91408" marT="45699" marB="45699" anchor="ctr">
                    <a:solidFill>
                      <a:schemeClr val="accent1"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996" y="171199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1)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변화 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/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생존자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96" y="250408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2)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평생교육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학습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436" y="421950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3)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경험주의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436" y="515560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4)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지구촌인식</a:t>
            </a:r>
            <a:endParaRPr lang="en-US" altLang="ko-KR" sz="3600" dirty="0" smtClean="0">
              <a:solidFill>
                <a:srgbClr val="002060"/>
              </a:solidFill>
              <a:latin typeface="나눔명조 ExtraBold" pitchFamily="18" charset="-127"/>
              <a:ea typeface="나눔명조 ExtraBold" pitchFamily="18" charset="-127"/>
            </a:endParaRPr>
          </a:p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   (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관계중심적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0" name="Picture 2" descr="이미지 썸네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452" y="1699220"/>
            <a:ext cx="3240360" cy="2321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 descr="이미지 썸네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8004" y="3859460"/>
            <a:ext cx="3495191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제목 1"/>
          <p:cNvSpPr txBox="1">
            <a:spLocks/>
          </p:cNvSpPr>
          <p:nvPr/>
        </p:nvSpPr>
        <p:spPr bwMode="auto">
          <a:xfrm>
            <a:off x="520451" y="259060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젊은 세대</a:t>
            </a:r>
            <a:r>
              <a:rPr kumimoji="0" lang="en-US" altLang="ko-KR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(XY </a:t>
            </a:r>
            <a:r>
              <a:rPr kumimoji="0" lang="ko-KR" alt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세대</a:t>
            </a:r>
            <a:r>
              <a:rPr kumimoji="0" lang="en-US" altLang="ko-KR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)</a:t>
            </a:r>
            <a:r>
              <a:rPr kumimoji="0" lang="ko-KR" alt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의 특징</a:t>
            </a:r>
            <a:endParaRPr kumimoji="0" lang="en-US" altLang="ko-KR" sz="4400" dirty="0" smtClean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  <a:cs typeface="+mj-cs"/>
            </a:endParaRPr>
          </a:p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변화와 정보중독증</a:t>
            </a:r>
            <a:r>
              <a:rPr kumimoji="0" lang="en-US" altLang="ko-KR" sz="28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</a:t>
            </a:r>
            <a:r>
              <a:rPr kumimoji="0" lang="en-US" altLang="ko-KR" sz="28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Infomania</a:t>
            </a:r>
            <a:r>
              <a:rPr kumimoji="0" lang="en-US" altLang="ko-KR" sz="28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996" y="171199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5)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개인주의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다양성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,</a:t>
            </a:r>
            <a:b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</a:b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  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자기의존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96" y="27793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6)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비공식적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6396" y="436351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7)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실용주의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6396" y="52996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8)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실패를 두려워</a:t>
            </a: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/>
            </a:r>
            <a:b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</a:br>
            <a:r>
              <a:rPr lang="en-US" altLang="ko-KR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    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하지 않음</a:t>
            </a:r>
            <a:endParaRPr lang="ko-KR" altLang="en-US" sz="3600" dirty="0">
              <a:solidFill>
                <a:srgbClr val="6600CC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2" name="Picture 8" descr="이미지 썸네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484" y="1699220"/>
            <a:ext cx="3611106" cy="2599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4" descr="이미지 썸네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0012" y="3931468"/>
            <a:ext cx="3456384" cy="25919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제목 1"/>
          <p:cNvSpPr txBox="1">
            <a:spLocks/>
          </p:cNvSpPr>
          <p:nvPr/>
        </p:nvSpPr>
        <p:spPr bwMode="auto">
          <a:xfrm>
            <a:off x="448443" y="259060"/>
            <a:ext cx="8226425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373" tIns="45690" rIns="91373" bIns="456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젊은 세대</a:t>
            </a:r>
            <a:r>
              <a:rPr kumimoji="0" lang="en-US" altLang="ko-KR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(XY </a:t>
            </a:r>
            <a:r>
              <a:rPr kumimoji="0" lang="ko-KR" alt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세대</a:t>
            </a:r>
            <a:r>
              <a:rPr kumimoji="0" lang="en-US" altLang="ko-KR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)</a:t>
            </a:r>
            <a:r>
              <a:rPr kumimoji="0" lang="ko-KR" altLang="en-US" sz="4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의 특징</a:t>
            </a:r>
            <a:endParaRPr kumimoji="0" lang="en-US" altLang="ko-KR" sz="4400" dirty="0" smtClean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08서울남산체 EB" pitchFamily="18" charset="-127"/>
              <a:ea typeface="08서울남산체 EB" pitchFamily="18" charset="-127"/>
              <a:cs typeface="+mj-cs"/>
            </a:endParaRPr>
          </a:p>
          <a:p>
            <a:pPr marL="0" marR="0" lvl="0" indent="0" algn="ctr" defTabSz="9128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변화와 정보중독증</a:t>
            </a:r>
            <a:r>
              <a:rPr kumimoji="0" lang="en-US" altLang="ko-KR" sz="2800" b="0" i="0" u="none" strike="noStrike" kern="1200" cap="none" spc="0" normalizeH="0" baseline="0" noProof="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</a:t>
            </a:r>
            <a:r>
              <a:rPr kumimoji="0" lang="en-US" altLang="ko-KR" sz="2800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Infomania</a:t>
            </a:r>
            <a:r>
              <a:rPr kumimoji="0" lang="en-US" altLang="ko-KR" sz="28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08서울남산체 EB" pitchFamily="18" charset="-127"/>
                <a:ea typeface="08서울남산체 EB" pitchFamily="18" charset="-127"/>
                <a:cs typeface="+mj-cs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MasterPage 1">
  <a:themeElements>
    <a:clrScheme name="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asterPag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Pag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831</Words>
  <Application>Microsoft Office PowerPoint</Application>
  <PresentationFormat>사용자 지정</PresentationFormat>
  <Paragraphs>202</Paragraphs>
  <Slides>29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29</vt:i4>
      </vt:variant>
    </vt:vector>
  </HeadingPairs>
  <TitlesOfParts>
    <vt:vector size="31" baseType="lpstr">
      <vt:lpstr>MasterPage 1</vt:lpstr>
      <vt:lpstr>2_Office 테마</vt:lpstr>
      <vt:lpstr>슬라이드 1</vt:lpstr>
      <vt:lpstr>슬라이드 2</vt:lpstr>
      <vt:lpstr>변하는 세상, 도전 받는 복음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레오나드  스윗의  EPIC  문화</vt:lpstr>
      <vt:lpstr>슬라이드 12</vt:lpstr>
      <vt:lpstr>슬라이드 13</vt:lpstr>
      <vt:lpstr>슬라이드 14</vt:lpstr>
      <vt:lpstr>변함 없는 복음 !!</vt:lpstr>
      <vt:lpstr>변함 없는 복음 !!</vt:lpstr>
      <vt:lpstr>변함 없는 복음 !!</vt:lpstr>
      <vt:lpstr>변함 없는 복음 !!</vt:lpstr>
      <vt:lpstr>변함 없는 복음 !!</vt:lpstr>
      <vt:lpstr>변함 없는 복음 !!</vt:lpstr>
      <vt:lpstr>슬라이드 21</vt:lpstr>
      <vt:lpstr>변함 없는 복음을 나눔</vt:lpstr>
      <vt:lpstr>슬라이드 23</vt:lpstr>
      <vt:lpstr>슬라이드 24</vt:lpstr>
      <vt:lpstr>슬라이드 25</vt:lpstr>
      <vt:lpstr>슬라이드 26</vt:lpstr>
      <vt:lpstr>복음 분석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박은진</dc:creator>
  <cp:lastModifiedBy>mjlee</cp:lastModifiedBy>
  <cp:revision>181</cp:revision>
  <dcterms:created xsi:type="dcterms:W3CDTF">2009-12-21T12:18:25Z</dcterms:created>
  <dcterms:modified xsi:type="dcterms:W3CDTF">2011-04-30T06:01:05Z</dcterms:modified>
</cp:coreProperties>
</file>