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colors22.xml" ContentType="application/vnd.openxmlformats-officedocument.drawingml.diagramColors+xml"/>
  <Override PartName="/ppt/slides/slide36.xml" ContentType="application/vnd.openxmlformats-officedocument.presentationml.slid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notesSlides/notesSlide27.xml" ContentType="application/vnd.openxmlformats-officedocument.presentationml.notesSlide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notesSlides/notesSlide16.xml" ContentType="application/vnd.openxmlformats-officedocument.presentationml.notesSlide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colors4.xml" ContentType="application/vnd.openxmlformats-officedocument.drawingml.diagramColors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layout20.xml" ContentType="application/vnd.openxmlformats-officedocument.drawingml.diagram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notesSlides/notesSlide28.xml" ContentType="application/vnd.openxmlformats-officedocument.presentationml.notesSlide+xml"/>
  <Override PartName="/ppt/diagrams/quickStyle29.xml" ContentType="application/vnd.openxmlformats-officedocument.drawingml.diagramStyl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diagrams/layout29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notesSlides/notesSlide13.xml" ContentType="application/vnd.openxmlformats-officedocument.presentationml.notesSlide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handoutMasters/handoutMaster1.xml" ContentType="application/vnd.openxmlformats-officedocument.presentationml.handoutMaster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Override PartName="/ppt/notesSlides/notesSlide18.xml" ContentType="application/vnd.openxmlformats-officedocument.presentationml.notesSlide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25.xml" ContentType="application/vnd.openxmlformats-officedocument.presentationml.notesSlide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notesSlides/notesSlide14.xml" ContentType="application/vnd.openxmlformats-officedocument.presentationml.notesSlide+xml"/>
  <Override PartName="/ppt/diagrams/layout19.xml" ContentType="application/vnd.openxmlformats-officedocument.drawingml.diagramLayout+xml"/>
  <Override PartName="/ppt/notesSlides/notesSlide32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ppt/diagrams/layout15.xml" ContentType="application/vnd.openxmlformats-officedocument.drawingml.diagramLayout+xml"/>
  <Override PartName="/ppt/notesSlides/notesSlide21.xml" ContentType="application/vnd.openxmlformats-officedocument.presentationml.notesSlide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notesSlides/notesSlide10.xml" ContentType="application/vnd.openxmlformats-officedocument.presentationml.notesSlide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notesSlides/notesSlide19.xml" ContentType="application/vnd.openxmlformats-officedocument.presentationml.notesSlide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quickStyle27.xml" ContentType="application/vnd.openxmlformats-officedocument.drawingml.diagramStyle+xml"/>
  <Override PartName="/ppt/diagrams/drawing28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diagrams/layout27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notesSlides/notesSlide11.xml" ContentType="application/vnd.openxmlformats-officedocument.presentationml.notesSlide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drawing20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s/slide32.xml" ContentType="application/vnd.openxmlformats-officedocument.presentationml.slide+xml"/>
  <Override PartName="/ppt/diagrams/data20.xml" ContentType="application/vnd.openxmlformats-officedocument.drawingml.diagramData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docProps/custom.xml" ContentType="application/vnd.openxmlformats-officedocument.custom-properties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notesSlides/notesSlide12.xml" ContentType="application/vnd.openxmlformats-officedocument.presentationml.notesSlide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diagrams/data1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279" r:id="rId3"/>
    <p:sldId id="280" r:id="rId4"/>
    <p:sldId id="281" r:id="rId5"/>
    <p:sldId id="283" r:id="rId6"/>
    <p:sldId id="285" r:id="rId7"/>
    <p:sldId id="286" r:id="rId8"/>
    <p:sldId id="287" r:id="rId9"/>
    <p:sldId id="288" r:id="rId10"/>
    <p:sldId id="289" r:id="rId11"/>
    <p:sldId id="290" r:id="rId12"/>
    <p:sldId id="282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7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4" r:id="rId32"/>
    <p:sldId id="291" r:id="rId33"/>
    <p:sldId id="292" r:id="rId34"/>
    <p:sldId id="293" r:id="rId35"/>
    <p:sldId id="296" r:id="rId36"/>
    <p:sldId id="294" r:id="rId37"/>
    <p:sldId id="295" r:id="rId38"/>
    <p:sldId id="297" r:id="rId39"/>
    <p:sldId id="298" r:id="rId40"/>
    <p:sldId id="299" r:id="rId41"/>
  </p:sldIdLst>
  <p:sldSz cx="9144000" cy="6858000" type="screen4x3"/>
  <p:notesSz cx="6867525" cy="9993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BFCA9C-D2B6-4D07-8E7E-16777E6934E3}" type="doc">
      <dgm:prSet loTypeId="urn:microsoft.com/office/officeart/2005/8/layout/cycle7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EB37F70F-BF29-4D98-BCD9-40ADF148E16E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계획 수립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784CB838-F6E4-487D-BD36-A1D745EA72BC}" type="parTrans" cxnId="{5D1CFEF4-8CA3-4B74-BB6A-775D58DD5CC9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EE900375-0924-40C7-B75E-E9E0AE97A7A7}" type="sibTrans" cxnId="{5D1CFEF4-8CA3-4B74-BB6A-775D58DD5CC9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BCF2003-9F70-40B1-A557-D0309622014D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준 비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A47DBB53-2266-4348-9D9E-4B046A07AD88}" type="parTrans" cxnId="{524E6CB9-A331-4954-A378-5E92A035D086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2E623A13-2390-4D53-AF95-40F4D0ADA6AF}" type="sibTrans" cxnId="{524E6CB9-A331-4954-A378-5E92A035D086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B4E8E7C8-8205-498D-B82F-A7A06CCD7CFB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실 행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47423BAE-A671-49CF-9C07-4BBD3835DBA4}" type="parTrans" cxnId="{F525728D-EFD2-44EF-8704-98A4E2D8A2D0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FBB8EB87-C708-4DF2-8C36-2797B8F5DDCE}" type="sibTrans" cxnId="{F525728D-EFD2-44EF-8704-98A4E2D8A2D0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7EB89F0-D8F6-421D-8E93-22ABCDF9F900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종 결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252E223B-2C28-4F12-9D9A-83AAD9D092D0}" type="parTrans" cxnId="{49B05CBE-ACE3-4E1B-949A-935594CCD05E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50088907-7BC4-40B6-AA8D-52C31AFD3395}" type="sibTrans" cxnId="{49B05CBE-ACE3-4E1B-949A-935594CCD05E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B219A4AD-1F41-4C32-BD90-6356622A1463}" type="pres">
      <dgm:prSet presAssocID="{1FBFCA9C-D2B6-4D07-8E7E-16777E6934E3}" presName="Name0" presStyleCnt="0">
        <dgm:presLayoutVars>
          <dgm:dir/>
          <dgm:resizeHandles val="exact"/>
        </dgm:presLayoutVars>
      </dgm:prSet>
      <dgm:spPr/>
    </dgm:pt>
    <dgm:pt modelId="{684D9E66-5CB2-45F0-8875-AEBD9B45E90F}" type="pres">
      <dgm:prSet presAssocID="{EB37F70F-BF29-4D98-BCD9-40ADF148E16E}" presName="node" presStyleLbl="node1" presStyleIdx="0" presStyleCnt="4" custScaleX="171052" custScaleY="116289">
        <dgm:presLayoutVars>
          <dgm:bulletEnabled val="1"/>
        </dgm:presLayoutVars>
      </dgm:prSet>
      <dgm:spPr/>
    </dgm:pt>
    <dgm:pt modelId="{B3ED1AEF-C0CE-4054-9988-6AF31803CFFF}" type="pres">
      <dgm:prSet presAssocID="{EE900375-0924-40C7-B75E-E9E0AE97A7A7}" presName="sibTrans" presStyleLbl="sibTrans2D1" presStyleIdx="0" presStyleCnt="4"/>
      <dgm:spPr/>
    </dgm:pt>
    <dgm:pt modelId="{0D4E5912-11AB-4C74-BD70-BFDD1BC55395}" type="pres">
      <dgm:prSet presAssocID="{EE900375-0924-40C7-B75E-E9E0AE97A7A7}" presName="connectorText" presStyleLbl="sibTrans2D1" presStyleIdx="0" presStyleCnt="4"/>
      <dgm:spPr/>
    </dgm:pt>
    <dgm:pt modelId="{7981C650-5A40-4D72-A540-C3AE88369B64}" type="pres">
      <dgm:prSet presAssocID="{1BCF2003-9F70-40B1-A557-D0309622014D}" presName="node" presStyleLbl="node1" presStyleIdx="1" presStyleCnt="4" custScaleX="143984" custScaleY="116289" custRadScaleRad="158233" custRadScaleInc="-200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F67969-3F9B-4C9D-9429-9CBF62A310C8}" type="pres">
      <dgm:prSet presAssocID="{2E623A13-2390-4D53-AF95-40F4D0ADA6AF}" presName="sibTrans" presStyleLbl="sibTrans2D1" presStyleIdx="1" presStyleCnt="4"/>
      <dgm:spPr/>
    </dgm:pt>
    <dgm:pt modelId="{2E0F2548-3A98-426C-BB62-CF37F053701B}" type="pres">
      <dgm:prSet presAssocID="{2E623A13-2390-4D53-AF95-40F4D0ADA6AF}" presName="connectorText" presStyleLbl="sibTrans2D1" presStyleIdx="1" presStyleCnt="4"/>
      <dgm:spPr/>
    </dgm:pt>
    <dgm:pt modelId="{F0275330-4F32-4CA4-87A7-B7893849D27C}" type="pres">
      <dgm:prSet presAssocID="{B4E8E7C8-8205-498D-B82F-A7A06CCD7CFB}" presName="node" presStyleLbl="node1" presStyleIdx="2" presStyleCnt="4" custScaleX="143984" custScaleY="116289">
        <dgm:presLayoutVars>
          <dgm:bulletEnabled val="1"/>
        </dgm:presLayoutVars>
      </dgm:prSet>
      <dgm:spPr/>
    </dgm:pt>
    <dgm:pt modelId="{ABA8E17A-09AD-4B4F-AC81-5E870168CD16}" type="pres">
      <dgm:prSet presAssocID="{FBB8EB87-C708-4DF2-8C36-2797B8F5DDCE}" presName="sibTrans" presStyleLbl="sibTrans2D1" presStyleIdx="2" presStyleCnt="4"/>
      <dgm:spPr/>
    </dgm:pt>
    <dgm:pt modelId="{963E153D-D0DB-491F-BE40-4E0F23144864}" type="pres">
      <dgm:prSet presAssocID="{FBB8EB87-C708-4DF2-8C36-2797B8F5DDCE}" presName="connectorText" presStyleLbl="sibTrans2D1" presStyleIdx="2" presStyleCnt="4"/>
      <dgm:spPr/>
    </dgm:pt>
    <dgm:pt modelId="{FB9F0F4A-4461-4EBC-85F1-FFE658342E53}" type="pres">
      <dgm:prSet presAssocID="{17EB89F0-D8F6-421D-8E93-22ABCDF9F900}" presName="node" presStyleLbl="node1" presStyleIdx="3" presStyleCnt="4" custScaleX="143984" custScaleY="116289" custRadScaleRad="172439" custRadScaleInc="-1287">
        <dgm:presLayoutVars>
          <dgm:bulletEnabled val="1"/>
        </dgm:presLayoutVars>
      </dgm:prSet>
      <dgm:spPr/>
    </dgm:pt>
    <dgm:pt modelId="{89926FAA-E927-4B5D-8190-5F0E92268B24}" type="pres">
      <dgm:prSet presAssocID="{50088907-7BC4-40B6-AA8D-52C31AFD3395}" presName="sibTrans" presStyleLbl="sibTrans2D1" presStyleIdx="3" presStyleCnt="4"/>
      <dgm:spPr/>
    </dgm:pt>
    <dgm:pt modelId="{383F6D76-7AEF-4679-B007-03DC49DF98B1}" type="pres">
      <dgm:prSet presAssocID="{50088907-7BC4-40B6-AA8D-52C31AFD3395}" presName="connectorText" presStyleLbl="sibTrans2D1" presStyleIdx="3" presStyleCnt="4"/>
      <dgm:spPr/>
    </dgm:pt>
  </dgm:ptLst>
  <dgm:cxnLst>
    <dgm:cxn modelId="{06D2C6AD-6775-43E8-AF9D-8D01B338215F}" type="presOf" srcId="{2E623A13-2390-4D53-AF95-40F4D0ADA6AF}" destId="{6DF67969-3F9B-4C9D-9429-9CBF62A310C8}" srcOrd="0" destOrd="0" presId="urn:microsoft.com/office/officeart/2005/8/layout/cycle7"/>
    <dgm:cxn modelId="{F525728D-EFD2-44EF-8704-98A4E2D8A2D0}" srcId="{1FBFCA9C-D2B6-4D07-8E7E-16777E6934E3}" destId="{B4E8E7C8-8205-498D-B82F-A7A06CCD7CFB}" srcOrd="2" destOrd="0" parTransId="{47423BAE-A671-49CF-9C07-4BBD3835DBA4}" sibTransId="{FBB8EB87-C708-4DF2-8C36-2797B8F5DDCE}"/>
    <dgm:cxn modelId="{CD6328DB-D953-4876-9DFE-09B359273B6A}" type="presOf" srcId="{1FBFCA9C-D2B6-4D07-8E7E-16777E6934E3}" destId="{B219A4AD-1F41-4C32-BD90-6356622A1463}" srcOrd="0" destOrd="0" presId="urn:microsoft.com/office/officeart/2005/8/layout/cycle7"/>
    <dgm:cxn modelId="{D9D6529D-B932-407F-888F-26768200AAA7}" type="presOf" srcId="{50088907-7BC4-40B6-AA8D-52C31AFD3395}" destId="{383F6D76-7AEF-4679-B007-03DC49DF98B1}" srcOrd="1" destOrd="0" presId="urn:microsoft.com/office/officeart/2005/8/layout/cycle7"/>
    <dgm:cxn modelId="{FFFFBA52-1C1E-445F-BECD-F6B51A00189F}" type="presOf" srcId="{2E623A13-2390-4D53-AF95-40F4D0ADA6AF}" destId="{2E0F2548-3A98-426C-BB62-CF37F053701B}" srcOrd="1" destOrd="0" presId="urn:microsoft.com/office/officeart/2005/8/layout/cycle7"/>
    <dgm:cxn modelId="{524E6CB9-A331-4954-A378-5E92A035D086}" srcId="{1FBFCA9C-D2B6-4D07-8E7E-16777E6934E3}" destId="{1BCF2003-9F70-40B1-A557-D0309622014D}" srcOrd="1" destOrd="0" parTransId="{A47DBB53-2266-4348-9D9E-4B046A07AD88}" sibTransId="{2E623A13-2390-4D53-AF95-40F4D0ADA6AF}"/>
    <dgm:cxn modelId="{A8A53877-5916-453A-93EE-D969297816DF}" type="presOf" srcId="{EE900375-0924-40C7-B75E-E9E0AE97A7A7}" destId="{B3ED1AEF-C0CE-4054-9988-6AF31803CFFF}" srcOrd="0" destOrd="0" presId="urn:microsoft.com/office/officeart/2005/8/layout/cycle7"/>
    <dgm:cxn modelId="{29878984-0ABE-483D-B25D-FAE9643864A3}" type="presOf" srcId="{FBB8EB87-C708-4DF2-8C36-2797B8F5DDCE}" destId="{963E153D-D0DB-491F-BE40-4E0F23144864}" srcOrd="1" destOrd="0" presId="urn:microsoft.com/office/officeart/2005/8/layout/cycle7"/>
    <dgm:cxn modelId="{A1EC1654-79FB-46EB-882B-0CAC662BD2B6}" type="presOf" srcId="{1BCF2003-9F70-40B1-A557-D0309622014D}" destId="{7981C650-5A40-4D72-A540-C3AE88369B64}" srcOrd="0" destOrd="0" presId="urn:microsoft.com/office/officeart/2005/8/layout/cycle7"/>
    <dgm:cxn modelId="{532127DF-D4DD-46AB-9674-635BADC3F372}" type="presOf" srcId="{EE900375-0924-40C7-B75E-E9E0AE97A7A7}" destId="{0D4E5912-11AB-4C74-BD70-BFDD1BC55395}" srcOrd="1" destOrd="0" presId="urn:microsoft.com/office/officeart/2005/8/layout/cycle7"/>
    <dgm:cxn modelId="{51FB0E70-63AB-43ED-9F73-FE80C6C236D4}" type="presOf" srcId="{50088907-7BC4-40B6-AA8D-52C31AFD3395}" destId="{89926FAA-E927-4B5D-8190-5F0E92268B24}" srcOrd="0" destOrd="0" presId="urn:microsoft.com/office/officeart/2005/8/layout/cycle7"/>
    <dgm:cxn modelId="{49B05CBE-ACE3-4E1B-949A-935594CCD05E}" srcId="{1FBFCA9C-D2B6-4D07-8E7E-16777E6934E3}" destId="{17EB89F0-D8F6-421D-8E93-22ABCDF9F900}" srcOrd="3" destOrd="0" parTransId="{252E223B-2C28-4F12-9D9A-83AAD9D092D0}" sibTransId="{50088907-7BC4-40B6-AA8D-52C31AFD3395}"/>
    <dgm:cxn modelId="{962A8F8D-7E12-416C-8F3C-D422342D1B87}" type="presOf" srcId="{FBB8EB87-C708-4DF2-8C36-2797B8F5DDCE}" destId="{ABA8E17A-09AD-4B4F-AC81-5E870168CD16}" srcOrd="0" destOrd="0" presId="urn:microsoft.com/office/officeart/2005/8/layout/cycle7"/>
    <dgm:cxn modelId="{5D1CFEF4-8CA3-4B74-BB6A-775D58DD5CC9}" srcId="{1FBFCA9C-D2B6-4D07-8E7E-16777E6934E3}" destId="{EB37F70F-BF29-4D98-BCD9-40ADF148E16E}" srcOrd="0" destOrd="0" parTransId="{784CB838-F6E4-487D-BD36-A1D745EA72BC}" sibTransId="{EE900375-0924-40C7-B75E-E9E0AE97A7A7}"/>
    <dgm:cxn modelId="{0DDE44D4-B94A-43FD-8D06-D518E4103819}" type="presOf" srcId="{EB37F70F-BF29-4D98-BCD9-40ADF148E16E}" destId="{684D9E66-5CB2-45F0-8875-AEBD9B45E90F}" srcOrd="0" destOrd="0" presId="urn:microsoft.com/office/officeart/2005/8/layout/cycle7"/>
    <dgm:cxn modelId="{38CD514A-1A7A-4CD1-9002-E460C6F20A5C}" type="presOf" srcId="{17EB89F0-D8F6-421D-8E93-22ABCDF9F900}" destId="{FB9F0F4A-4461-4EBC-85F1-FFE658342E53}" srcOrd="0" destOrd="0" presId="urn:microsoft.com/office/officeart/2005/8/layout/cycle7"/>
    <dgm:cxn modelId="{FFBB41CD-B649-44C4-874B-1A9E8A0BD3CC}" type="presOf" srcId="{B4E8E7C8-8205-498D-B82F-A7A06CCD7CFB}" destId="{F0275330-4F32-4CA4-87A7-B7893849D27C}" srcOrd="0" destOrd="0" presId="urn:microsoft.com/office/officeart/2005/8/layout/cycle7"/>
    <dgm:cxn modelId="{76EF9AAB-9D2B-4244-9DB9-90760E79ECDC}" type="presParOf" srcId="{B219A4AD-1F41-4C32-BD90-6356622A1463}" destId="{684D9E66-5CB2-45F0-8875-AEBD9B45E90F}" srcOrd="0" destOrd="0" presId="urn:microsoft.com/office/officeart/2005/8/layout/cycle7"/>
    <dgm:cxn modelId="{4F27C27C-371C-4C6C-B22D-D89181896F5F}" type="presParOf" srcId="{B219A4AD-1F41-4C32-BD90-6356622A1463}" destId="{B3ED1AEF-C0CE-4054-9988-6AF31803CFFF}" srcOrd="1" destOrd="0" presId="urn:microsoft.com/office/officeart/2005/8/layout/cycle7"/>
    <dgm:cxn modelId="{CFED36B4-CC69-474A-9F42-33FD2ECE1CD0}" type="presParOf" srcId="{B3ED1AEF-C0CE-4054-9988-6AF31803CFFF}" destId="{0D4E5912-11AB-4C74-BD70-BFDD1BC55395}" srcOrd="0" destOrd="0" presId="urn:microsoft.com/office/officeart/2005/8/layout/cycle7"/>
    <dgm:cxn modelId="{4683A47A-7E2B-4EE4-8172-51B5BFA186B0}" type="presParOf" srcId="{B219A4AD-1F41-4C32-BD90-6356622A1463}" destId="{7981C650-5A40-4D72-A540-C3AE88369B64}" srcOrd="2" destOrd="0" presId="urn:microsoft.com/office/officeart/2005/8/layout/cycle7"/>
    <dgm:cxn modelId="{F553C324-E0AE-4CAA-B684-06493E712332}" type="presParOf" srcId="{B219A4AD-1F41-4C32-BD90-6356622A1463}" destId="{6DF67969-3F9B-4C9D-9429-9CBF62A310C8}" srcOrd="3" destOrd="0" presId="urn:microsoft.com/office/officeart/2005/8/layout/cycle7"/>
    <dgm:cxn modelId="{6812CD2A-2322-472B-B461-874DEE879CFA}" type="presParOf" srcId="{6DF67969-3F9B-4C9D-9429-9CBF62A310C8}" destId="{2E0F2548-3A98-426C-BB62-CF37F053701B}" srcOrd="0" destOrd="0" presId="urn:microsoft.com/office/officeart/2005/8/layout/cycle7"/>
    <dgm:cxn modelId="{13907686-6D97-458C-B172-5F7F197B8E62}" type="presParOf" srcId="{B219A4AD-1F41-4C32-BD90-6356622A1463}" destId="{F0275330-4F32-4CA4-87A7-B7893849D27C}" srcOrd="4" destOrd="0" presId="urn:microsoft.com/office/officeart/2005/8/layout/cycle7"/>
    <dgm:cxn modelId="{44F0090A-224D-45A5-9EC2-3D2EC38214BA}" type="presParOf" srcId="{B219A4AD-1F41-4C32-BD90-6356622A1463}" destId="{ABA8E17A-09AD-4B4F-AC81-5E870168CD16}" srcOrd="5" destOrd="0" presId="urn:microsoft.com/office/officeart/2005/8/layout/cycle7"/>
    <dgm:cxn modelId="{2AE2007D-9422-430A-9131-39095F3C7799}" type="presParOf" srcId="{ABA8E17A-09AD-4B4F-AC81-5E870168CD16}" destId="{963E153D-D0DB-491F-BE40-4E0F23144864}" srcOrd="0" destOrd="0" presId="urn:microsoft.com/office/officeart/2005/8/layout/cycle7"/>
    <dgm:cxn modelId="{6E421FD9-CA44-405E-8C2B-E66AB83212C6}" type="presParOf" srcId="{B219A4AD-1F41-4C32-BD90-6356622A1463}" destId="{FB9F0F4A-4461-4EBC-85F1-FFE658342E53}" srcOrd="6" destOrd="0" presId="urn:microsoft.com/office/officeart/2005/8/layout/cycle7"/>
    <dgm:cxn modelId="{2C22C5DA-F76F-4627-A753-A69998951CD5}" type="presParOf" srcId="{B219A4AD-1F41-4C32-BD90-6356622A1463}" destId="{89926FAA-E927-4B5D-8190-5F0E92268B24}" srcOrd="7" destOrd="0" presId="urn:microsoft.com/office/officeart/2005/8/layout/cycle7"/>
    <dgm:cxn modelId="{1E7FFD77-E02D-43B8-A37D-3B7FF1C00FBB}" type="presParOf" srcId="{89926FAA-E927-4B5D-8190-5F0E92268B24}" destId="{383F6D76-7AEF-4679-B007-03DC49DF98B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54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</a:t>
          </a:r>
          <a:r>
            <a:rPr lang="ko-KR" altLang="en-US" sz="54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실제적 고려사항</a:t>
          </a:r>
          <a:endParaRPr lang="ko-KR" altLang="en-US" sz="54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NeighborX="-877" custLinFactNeighborY="18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4CF3390-5C0E-49B0-B7F3-FD7348077A61}" type="presOf" srcId="{CCBF8B99-9D3D-40B4-8A54-50E83D6539B6}" destId="{F81D05D7-B59D-4A09-AF80-609DC592F35F}" srcOrd="0" destOrd="0" presId="urn:microsoft.com/office/officeart/2005/8/layout/vList2"/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CFF9DB96-C86A-450D-A03C-B1A3DF5C5ADE}" type="presOf" srcId="{D0473393-26E5-46F8-8871-1EFF579E9FA4}" destId="{33CC76A8-2EEC-40B6-929F-4498E190E5C2}" srcOrd="0" destOrd="0" presId="urn:microsoft.com/office/officeart/2005/8/layout/vList2"/>
    <dgm:cxn modelId="{D075BB03-A6A5-4BC3-8BC3-912287641043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5C41C61-841E-47D9-839B-B5508B999DAE}" type="doc">
      <dgm:prSet loTypeId="urn:microsoft.com/office/officeart/2005/8/layout/hProcess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20D273B7-3D5B-4D71-AFE9-FDD196E6B755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80960E5-0B73-4EE3-90FA-5F51D009291F}" type="parTrans" cxnId="{A017C6FF-B539-49E2-B5C3-FCC0F8097C1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29AE27D4-2975-4215-A2B4-751907727E43}" type="sibTrans" cxnId="{A017C6FF-B539-49E2-B5C3-FCC0F8097C1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D47172DC-AFE4-4840-8A1B-9CFC4517A2D7}">
      <dgm:prSet phldrT="[텍스트]"/>
      <dgm:spPr/>
      <dgm:t>
        <a:bodyPr/>
        <a:lstStyle/>
        <a:p>
          <a:pPr latinLnBrk="1"/>
          <a:r>
            <a:rPr lang="ko-KR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 복장</a:t>
          </a:r>
          <a:endParaRPr lang="ko-KR" alt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51A4D9CA-9DF6-4388-B5DC-53F57FAC03E5}" type="parTrans" cxnId="{F8F844FD-6BAA-4E4F-9F7F-7C1F52C2C40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504B552E-8950-481D-BF77-21736822213C}" type="sibTrans" cxnId="{F8F844FD-6BAA-4E4F-9F7F-7C1F52C2C40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FB9BE88-C250-4406-B190-EEA70BD3C2EE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3A683F8-E912-4F31-8694-AAD4E30DD7C3}" type="parTrans" cxnId="{8E5149DC-5DF9-40E8-9A40-0DC259D88A5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D282932E-F09A-4AEB-A4CD-CD7450B48A70}" type="sibTrans" cxnId="{8E5149DC-5DF9-40E8-9A40-0DC259D88A5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646BF6A7-5E5F-4109-8C3C-53D0E83601F8}">
      <dgm:prSet phldrT="[텍스트]"/>
      <dgm:spPr/>
      <dgm:t>
        <a:bodyPr/>
        <a:lstStyle/>
        <a:p>
          <a:pPr latinLnBrk="1"/>
          <a:r>
            <a:rPr lang="ko-KR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 용품</a:t>
          </a:r>
          <a:endParaRPr lang="ko-KR" alt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C89AB46C-77D4-4179-B98E-A4146A7A80FD}" type="parTrans" cxnId="{D28B87C6-381D-4914-845C-D0298A14855A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5D430F2B-C17B-44EF-BC66-97359DBE615B}" type="sibTrans" cxnId="{D28B87C6-381D-4914-845C-D0298A14855A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E096E9B8-3D34-43E8-A416-8997AB8CB720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270DCCD7-ADA6-423F-B74B-668B071B08EA}" type="parTrans" cxnId="{60CC7482-9211-4AF1-94C4-D91962F20271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59DA506-26E2-4BDE-945B-0708219E51CE}" type="sibTrans" cxnId="{60CC7482-9211-4AF1-94C4-D91962F20271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3B10693-D086-4B6D-A2E6-A6E01D438177}">
      <dgm:prSet phldrT="[텍스트]"/>
      <dgm:spPr/>
      <dgm:t>
        <a:bodyPr/>
        <a:lstStyle/>
        <a:p>
          <a:pPr algn="ctr" latinLnBrk="1"/>
          <a:r>
            <a:rPr lang="ko-KR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미소</a:t>
          </a:r>
          <a:endParaRPr lang="ko-KR" alt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8CE1820-53FA-41EF-99BB-B692E7F0FCFA}" type="parTrans" cxnId="{79A067B6-637D-4775-9D80-1BAC99954F56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D2C7A83-9F81-42E4-AD7D-A24CFC2D527B}" type="sibTrans" cxnId="{79A067B6-637D-4775-9D80-1BAC99954F56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0CD66325-F352-4E12-B01E-88295BD0F7AF}" type="pres">
      <dgm:prSet presAssocID="{35C41C61-841E-47D9-839B-B5508B999D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810BCF3-BECD-4DCF-84DE-664EC0A9610A}" type="pres">
      <dgm:prSet presAssocID="{20D273B7-3D5B-4D71-AFE9-FDD196E6B755}" presName="compositeNode" presStyleCnt="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9BEC5A-26FE-4C9E-955E-BB819E1374BB}" type="pres">
      <dgm:prSet presAssocID="{20D273B7-3D5B-4D71-AFE9-FDD196E6B755}" presName="bgRect" presStyleLbl="node1" presStyleIdx="0" presStyleCnt="3" custLinFactNeighborX="-1227"/>
      <dgm:spPr/>
      <dgm:t>
        <a:bodyPr/>
        <a:lstStyle/>
        <a:p>
          <a:pPr latinLnBrk="1"/>
          <a:endParaRPr lang="ko-KR" altLang="en-US"/>
        </a:p>
      </dgm:t>
    </dgm:pt>
    <dgm:pt modelId="{DA529BF2-A3E7-4929-8075-9BED9F70C1A3}" type="pres">
      <dgm:prSet presAssocID="{20D273B7-3D5B-4D71-AFE9-FDD196E6B755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5A2444D-94F6-4BBA-A5F0-9B4702031741}" type="pres">
      <dgm:prSet presAssocID="{20D273B7-3D5B-4D71-AFE9-FDD196E6B755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B9AFCB-1060-4CDC-AF80-4806960DAEF1}" type="pres">
      <dgm:prSet presAssocID="{29AE27D4-2975-4215-A2B4-751907727E43}" presName="hSp" presStyleCnt="0"/>
      <dgm:spPr/>
      <dgm:t>
        <a:bodyPr/>
        <a:lstStyle/>
        <a:p>
          <a:pPr latinLnBrk="1"/>
          <a:endParaRPr lang="ko-KR" altLang="en-US"/>
        </a:p>
      </dgm:t>
    </dgm:pt>
    <dgm:pt modelId="{492AA4D1-5DA1-41D0-B8E4-DB3F76335CA1}" type="pres">
      <dgm:prSet presAssocID="{29AE27D4-2975-4215-A2B4-751907727E43}" presName="vProcSp" presStyleCnt="0"/>
      <dgm:spPr/>
      <dgm:t>
        <a:bodyPr/>
        <a:lstStyle/>
        <a:p>
          <a:pPr latinLnBrk="1"/>
          <a:endParaRPr lang="ko-KR" altLang="en-US"/>
        </a:p>
      </dgm:t>
    </dgm:pt>
    <dgm:pt modelId="{958387DE-BBBB-4D24-966D-45BD72784F93}" type="pres">
      <dgm:prSet presAssocID="{29AE27D4-2975-4215-A2B4-751907727E43}" presName="vSp1" presStyleCnt="0"/>
      <dgm:spPr/>
      <dgm:t>
        <a:bodyPr/>
        <a:lstStyle/>
        <a:p>
          <a:pPr latinLnBrk="1"/>
          <a:endParaRPr lang="ko-KR" altLang="en-US"/>
        </a:p>
      </dgm:t>
    </dgm:pt>
    <dgm:pt modelId="{9B7B3039-3677-4C86-B037-F5679082DBAB}" type="pres">
      <dgm:prSet presAssocID="{29AE27D4-2975-4215-A2B4-751907727E43}" presName="simulatedConn" presStyleLbl="solidFgAcc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82AA336D-C6F8-470C-9A98-C7FCFE2CD19F}" type="pres">
      <dgm:prSet presAssocID="{29AE27D4-2975-4215-A2B4-751907727E43}" presName="vSp2" presStyleCnt="0"/>
      <dgm:spPr/>
      <dgm:t>
        <a:bodyPr/>
        <a:lstStyle/>
        <a:p>
          <a:pPr latinLnBrk="1"/>
          <a:endParaRPr lang="ko-KR" altLang="en-US"/>
        </a:p>
      </dgm:t>
    </dgm:pt>
    <dgm:pt modelId="{AE621A7C-E9B5-438D-B3C1-F5E56E16625F}" type="pres">
      <dgm:prSet presAssocID="{29AE27D4-2975-4215-A2B4-751907727E43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7A681A77-392E-4E99-AA8F-BF6B6B5F3422}" type="pres">
      <dgm:prSet presAssocID="{1FB9BE88-C250-4406-B190-EEA70BD3C2EE}" presName="compositeNode" presStyleCnt="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D493A5-21C3-4A5A-B964-DD609FB1EC12}" type="pres">
      <dgm:prSet presAssocID="{1FB9BE88-C250-4406-B190-EEA70BD3C2EE}" presName="bgRect" presStyleLbl="node1" presStyleIdx="1" presStyleCnt="3" custLinFactNeighborX="-145"/>
      <dgm:spPr/>
      <dgm:t>
        <a:bodyPr/>
        <a:lstStyle/>
        <a:p>
          <a:pPr latinLnBrk="1"/>
          <a:endParaRPr lang="ko-KR" altLang="en-US"/>
        </a:p>
      </dgm:t>
    </dgm:pt>
    <dgm:pt modelId="{CC5230E1-BE25-4A0E-A42C-405CE1BA8E37}" type="pres">
      <dgm:prSet presAssocID="{1FB9BE88-C250-4406-B190-EEA70BD3C2EE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D5A50BF-58A9-4261-B0B1-24AE673A306C}" type="pres">
      <dgm:prSet presAssocID="{1FB9BE88-C250-4406-B190-EEA70BD3C2E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CD3214C-473D-475E-8424-DBC38B1A5A28}" type="pres">
      <dgm:prSet presAssocID="{D282932E-F09A-4AEB-A4CD-CD7450B48A70}" presName="hSp" presStyleCnt="0"/>
      <dgm:spPr/>
      <dgm:t>
        <a:bodyPr/>
        <a:lstStyle/>
        <a:p>
          <a:pPr latinLnBrk="1"/>
          <a:endParaRPr lang="ko-KR" altLang="en-US"/>
        </a:p>
      </dgm:t>
    </dgm:pt>
    <dgm:pt modelId="{E524D06E-8265-446C-A57D-105EDCB999AA}" type="pres">
      <dgm:prSet presAssocID="{D282932E-F09A-4AEB-A4CD-CD7450B48A70}" presName="vProcSp" presStyleCnt="0"/>
      <dgm:spPr/>
      <dgm:t>
        <a:bodyPr/>
        <a:lstStyle/>
        <a:p>
          <a:pPr latinLnBrk="1"/>
          <a:endParaRPr lang="ko-KR" altLang="en-US"/>
        </a:p>
      </dgm:t>
    </dgm:pt>
    <dgm:pt modelId="{34EC8CB9-F99C-4404-B98D-838B8BC51D08}" type="pres">
      <dgm:prSet presAssocID="{D282932E-F09A-4AEB-A4CD-CD7450B48A70}" presName="vSp1" presStyleCnt="0"/>
      <dgm:spPr/>
      <dgm:t>
        <a:bodyPr/>
        <a:lstStyle/>
        <a:p>
          <a:pPr latinLnBrk="1"/>
          <a:endParaRPr lang="ko-KR" altLang="en-US"/>
        </a:p>
      </dgm:t>
    </dgm:pt>
    <dgm:pt modelId="{7E6499E1-0F06-403E-8619-EA52F02CC54B}" type="pres">
      <dgm:prSet presAssocID="{D282932E-F09A-4AEB-A4CD-CD7450B48A70}" presName="simulatedConn" presStyleLbl="solidFgAcc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CC67BF21-1108-4B96-8014-7FA264985299}" type="pres">
      <dgm:prSet presAssocID="{D282932E-F09A-4AEB-A4CD-CD7450B48A70}" presName="vSp2" presStyleCnt="0"/>
      <dgm:spPr/>
      <dgm:t>
        <a:bodyPr/>
        <a:lstStyle/>
        <a:p>
          <a:pPr latinLnBrk="1"/>
          <a:endParaRPr lang="ko-KR" altLang="en-US"/>
        </a:p>
      </dgm:t>
    </dgm:pt>
    <dgm:pt modelId="{8F3C4D01-5D5E-4E32-A1E0-DD9BBA7F378C}" type="pres">
      <dgm:prSet presAssocID="{D282932E-F09A-4AEB-A4CD-CD7450B48A70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9D2A9C97-42BC-416B-8A4A-AF39EA35A597}" type="pres">
      <dgm:prSet presAssocID="{E096E9B8-3D34-43E8-A416-8997AB8CB720}" presName="compositeNode" presStyleCnt="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E13535A-7C8E-43A3-BF7A-DD7A4A29190C}" type="pres">
      <dgm:prSet presAssocID="{E096E9B8-3D34-43E8-A416-8997AB8CB720}" presName="bgRect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7DB5C07F-9DA7-4B24-9D95-29BF63E6BCAA}" type="pres">
      <dgm:prSet presAssocID="{E096E9B8-3D34-43E8-A416-8997AB8CB720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0D4F24-917C-492E-95BA-E20941F76251}" type="pres">
      <dgm:prSet presAssocID="{E096E9B8-3D34-43E8-A416-8997AB8CB720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9A067B6-637D-4775-9D80-1BAC99954F56}" srcId="{E096E9B8-3D34-43E8-A416-8997AB8CB720}" destId="{33B10693-D086-4B6D-A2E6-A6E01D438177}" srcOrd="0" destOrd="0" parTransId="{18CE1820-53FA-41EF-99BB-B692E7F0FCFA}" sibTransId="{1D2C7A83-9F81-42E4-AD7D-A24CFC2D527B}"/>
    <dgm:cxn modelId="{9AA2C63E-C1D9-4603-943B-C91D41070FB3}" type="presOf" srcId="{35C41C61-841E-47D9-839B-B5508B999DAE}" destId="{0CD66325-F352-4E12-B01E-88295BD0F7AF}" srcOrd="0" destOrd="0" presId="urn:microsoft.com/office/officeart/2005/8/layout/hProcess7"/>
    <dgm:cxn modelId="{A017C6FF-B539-49E2-B5C3-FCC0F8097C1F}" srcId="{35C41C61-841E-47D9-839B-B5508B999DAE}" destId="{20D273B7-3D5B-4D71-AFE9-FDD196E6B755}" srcOrd="0" destOrd="0" parTransId="{180960E5-0B73-4EE3-90FA-5F51D009291F}" sibTransId="{29AE27D4-2975-4215-A2B4-751907727E43}"/>
    <dgm:cxn modelId="{68E32D26-5847-43D7-B705-2D84ADFCAD22}" type="presOf" srcId="{1FB9BE88-C250-4406-B190-EEA70BD3C2EE}" destId="{02D493A5-21C3-4A5A-B964-DD609FB1EC12}" srcOrd="0" destOrd="0" presId="urn:microsoft.com/office/officeart/2005/8/layout/hProcess7"/>
    <dgm:cxn modelId="{8E5149DC-5DF9-40E8-9A40-0DC259D88A5F}" srcId="{35C41C61-841E-47D9-839B-B5508B999DAE}" destId="{1FB9BE88-C250-4406-B190-EEA70BD3C2EE}" srcOrd="1" destOrd="0" parTransId="{33A683F8-E912-4F31-8694-AAD4E30DD7C3}" sibTransId="{D282932E-F09A-4AEB-A4CD-CD7450B48A70}"/>
    <dgm:cxn modelId="{B93CE296-5D59-4D76-AB18-01AA9CA9DE0A}" type="presOf" srcId="{E096E9B8-3D34-43E8-A416-8997AB8CB720}" destId="{7DB5C07F-9DA7-4B24-9D95-29BF63E6BCAA}" srcOrd="1" destOrd="0" presId="urn:microsoft.com/office/officeart/2005/8/layout/hProcess7"/>
    <dgm:cxn modelId="{2F8AC607-DBC3-4043-9B9A-CA15C6702D72}" type="presOf" srcId="{646BF6A7-5E5F-4109-8C3C-53D0E83601F8}" destId="{AD5A50BF-58A9-4261-B0B1-24AE673A306C}" srcOrd="0" destOrd="0" presId="urn:microsoft.com/office/officeart/2005/8/layout/hProcess7"/>
    <dgm:cxn modelId="{F8F844FD-6BAA-4E4F-9F7F-7C1F52C2C40F}" srcId="{20D273B7-3D5B-4D71-AFE9-FDD196E6B755}" destId="{D47172DC-AFE4-4840-8A1B-9CFC4517A2D7}" srcOrd="0" destOrd="0" parTransId="{51A4D9CA-9DF6-4388-B5DC-53F57FAC03E5}" sibTransId="{504B552E-8950-481D-BF77-21736822213C}"/>
    <dgm:cxn modelId="{4065C086-A16B-4C47-A51E-340E5102DF27}" type="presOf" srcId="{33B10693-D086-4B6D-A2E6-A6E01D438177}" destId="{370D4F24-917C-492E-95BA-E20941F76251}" srcOrd="0" destOrd="0" presId="urn:microsoft.com/office/officeart/2005/8/layout/hProcess7"/>
    <dgm:cxn modelId="{45F5A198-BB12-454A-B2A8-B68C451CAF86}" type="presOf" srcId="{D47172DC-AFE4-4840-8A1B-9CFC4517A2D7}" destId="{B5A2444D-94F6-4BBA-A5F0-9B4702031741}" srcOrd="0" destOrd="0" presId="urn:microsoft.com/office/officeart/2005/8/layout/hProcess7"/>
    <dgm:cxn modelId="{60CC7482-9211-4AF1-94C4-D91962F20271}" srcId="{35C41C61-841E-47D9-839B-B5508B999DAE}" destId="{E096E9B8-3D34-43E8-A416-8997AB8CB720}" srcOrd="2" destOrd="0" parTransId="{270DCCD7-ADA6-423F-B74B-668B071B08EA}" sibTransId="{359DA506-26E2-4BDE-945B-0708219E51CE}"/>
    <dgm:cxn modelId="{35DF233F-64A0-4B62-BF31-2E52D6F7CF4B}" type="presOf" srcId="{E096E9B8-3D34-43E8-A416-8997AB8CB720}" destId="{CE13535A-7C8E-43A3-BF7A-DD7A4A29190C}" srcOrd="0" destOrd="0" presId="urn:microsoft.com/office/officeart/2005/8/layout/hProcess7"/>
    <dgm:cxn modelId="{9442F0B6-483B-4DED-93FE-FA00C723752E}" type="presOf" srcId="{20D273B7-3D5B-4D71-AFE9-FDD196E6B755}" destId="{DA529BF2-A3E7-4929-8075-9BED9F70C1A3}" srcOrd="1" destOrd="0" presId="urn:microsoft.com/office/officeart/2005/8/layout/hProcess7"/>
    <dgm:cxn modelId="{D28B87C6-381D-4914-845C-D0298A14855A}" srcId="{1FB9BE88-C250-4406-B190-EEA70BD3C2EE}" destId="{646BF6A7-5E5F-4109-8C3C-53D0E83601F8}" srcOrd="0" destOrd="0" parTransId="{C89AB46C-77D4-4179-B98E-A4146A7A80FD}" sibTransId="{5D430F2B-C17B-44EF-BC66-97359DBE615B}"/>
    <dgm:cxn modelId="{1ED2F0E0-9C6F-47D9-9751-AA308839D41A}" type="presOf" srcId="{1FB9BE88-C250-4406-B190-EEA70BD3C2EE}" destId="{CC5230E1-BE25-4A0E-A42C-405CE1BA8E37}" srcOrd="1" destOrd="0" presId="urn:microsoft.com/office/officeart/2005/8/layout/hProcess7"/>
    <dgm:cxn modelId="{0AA167AF-6165-44B4-99F1-273DF0D6FA5F}" type="presOf" srcId="{20D273B7-3D5B-4D71-AFE9-FDD196E6B755}" destId="{C79BEC5A-26FE-4C9E-955E-BB819E1374BB}" srcOrd="0" destOrd="0" presId="urn:microsoft.com/office/officeart/2005/8/layout/hProcess7"/>
    <dgm:cxn modelId="{4836DA26-0ADE-4B01-B297-B6F4496F343B}" type="presParOf" srcId="{0CD66325-F352-4E12-B01E-88295BD0F7AF}" destId="{7810BCF3-BECD-4DCF-84DE-664EC0A9610A}" srcOrd="0" destOrd="0" presId="urn:microsoft.com/office/officeart/2005/8/layout/hProcess7"/>
    <dgm:cxn modelId="{CD35FEA8-5592-4AE6-A469-1B6B26FA3971}" type="presParOf" srcId="{7810BCF3-BECD-4DCF-84DE-664EC0A9610A}" destId="{C79BEC5A-26FE-4C9E-955E-BB819E1374BB}" srcOrd="0" destOrd="0" presId="urn:microsoft.com/office/officeart/2005/8/layout/hProcess7"/>
    <dgm:cxn modelId="{ABFA9A2F-D91B-4F02-8B21-BC4E7EAAE1C2}" type="presParOf" srcId="{7810BCF3-BECD-4DCF-84DE-664EC0A9610A}" destId="{DA529BF2-A3E7-4929-8075-9BED9F70C1A3}" srcOrd="1" destOrd="0" presId="urn:microsoft.com/office/officeart/2005/8/layout/hProcess7"/>
    <dgm:cxn modelId="{EAD9E198-DBBA-4CEE-A00A-34B431BE0DC0}" type="presParOf" srcId="{7810BCF3-BECD-4DCF-84DE-664EC0A9610A}" destId="{B5A2444D-94F6-4BBA-A5F0-9B4702031741}" srcOrd="2" destOrd="0" presId="urn:microsoft.com/office/officeart/2005/8/layout/hProcess7"/>
    <dgm:cxn modelId="{01ECB86A-5B81-4F68-A35D-E2CDCFC10409}" type="presParOf" srcId="{0CD66325-F352-4E12-B01E-88295BD0F7AF}" destId="{5CB9AFCB-1060-4CDC-AF80-4806960DAEF1}" srcOrd="1" destOrd="0" presId="urn:microsoft.com/office/officeart/2005/8/layout/hProcess7"/>
    <dgm:cxn modelId="{41CEC018-FA99-4FE6-80DE-80A970E30608}" type="presParOf" srcId="{0CD66325-F352-4E12-B01E-88295BD0F7AF}" destId="{492AA4D1-5DA1-41D0-B8E4-DB3F76335CA1}" srcOrd="2" destOrd="0" presId="urn:microsoft.com/office/officeart/2005/8/layout/hProcess7"/>
    <dgm:cxn modelId="{B283FB7E-15C4-49A5-B6A3-5E7C2923DE5E}" type="presParOf" srcId="{492AA4D1-5DA1-41D0-B8E4-DB3F76335CA1}" destId="{958387DE-BBBB-4D24-966D-45BD72784F93}" srcOrd="0" destOrd="0" presId="urn:microsoft.com/office/officeart/2005/8/layout/hProcess7"/>
    <dgm:cxn modelId="{67CE9826-5FD6-4717-9943-8E8FF26025BF}" type="presParOf" srcId="{492AA4D1-5DA1-41D0-B8E4-DB3F76335CA1}" destId="{9B7B3039-3677-4C86-B037-F5679082DBAB}" srcOrd="1" destOrd="0" presId="urn:microsoft.com/office/officeart/2005/8/layout/hProcess7"/>
    <dgm:cxn modelId="{DB1EC5F7-8518-4C63-9281-0B11AAE77E8C}" type="presParOf" srcId="{492AA4D1-5DA1-41D0-B8E4-DB3F76335CA1}" destId="{82AA336D-C6F8-470C-9A98-C7FCFE2CD19F}" srcOrd="2" destOrd="0" presId="urn:microsoft.com/office/officeart/2005/8/layout/hProcess7"/>
    <dgm:cxn modelId="{DFEF929F-CB04-499A-AA9A-D07B14EBF689}" type="presParOf" srcId="{0CD66325-F352-4E12-B01E-88295BD0F7AF}" destId="{AE621A7C-E9B5-438D-B3C1-F5E56E16625F}" srcOrd="3" destOrd="0" presId="urn:microsoft.com/office/officeart/2005/8/layout/hProcess7"/>
    <dgm:cxn modelId="{EE97EBC9-3D51-41FE-9055-898D1FF4BD1D}" type="presParOf" srcId="{0CD66325-F352-4E12-B01E-88295BD0F7AF}" destId="{7A681A77-392E-4E99-AA8F-BF6B6B5F3422}" srcOrd="4" destOrd="0" presId="urn:microsoft.com/office/officeart/2005/8/layout/hProcess7"/>
    <dgm:cxn modelId="{B47D3FD4-FAF9-4D28-BCA8-55CEEC2FDB70}" type="presParOf" srcId="{7A681A77-392E-4E99-AA8F-BF6B6B5F3422}" destId="{02D493A5-21C3-4A5A-B964-DD609FB1EC12}" srcOrd="0" destOrd="0" presId="urn:microsoft.com/office/officeart/2005/8/layout/hProcess7"/>
    <dgm:cxn modelId="{79CA2E24-DB14-4A3D-9CBA-9E9A97B46A6D}" type="presParOf" srcId="{7A681A77-392E-4E99-AA8F-BF6B6B5F3422}" destId="{CC5230E1-BE25-4A0E-A42C-405CE1BA8E37}" srcOrd="1" destOrd="0" presId="urn:microsoft.com/office/officeart/2005/8/layout/hProcess7"/>
    <dgm:cxn modelId="{5919AB0C-F156-4985-A942-473EC0D8D415}" type="presParOf" srcId="{7A681A77-392E-4E99-AA8F-BF6B6B5F3422}" destId="{AD5A50BF-58A9-4261-B0B1-24AE673A306C}" srcOrd="2" destOrd="0" presId="urn:microsoft.com/office/officeart/2005/8/layout/hProcess7"/>
    <dgm:cxn modelId="{91906917-15C2-4BBB-9A4A-51CA721758E3}" type="presParOf" srcId="{0CD66325-F352-4E12-B01E-88295BD0F7AF}" destId="{8CD3214C-473D-475E-8424-DBC38B1A5A28}" srcOrd="5" destOrd="0" presId="urn:microsoft.com/office/officeart/2005/8/layout/hProcess7"/>
    <dgm:cxn modelId="{2C327BA8-7AC0-426C-8785-BB13E456C109}" type="presParOf" srcId="{0CD66325-F352-4E12-B01E-88295BD0F7AF}" destId="{E524D06E-8265-446C-A57D-105EDCB999AA}" srcOrd="6" destOrd="0" presId="urn:microsoft.com/office/officeart/2005/8/layout/hProcess7"/>
    <dgm:cxn modelId="{1D60838B-6E39-4357-88FB-CF40D1E198B6}" type="presParOf" srcId="{E524D06E-8265-446C-A57D-105EDCB999AA}" destId="{34EC8CB9-F99C-4404-B98D-838B8BC51D08}" srcOrd="0" destOrd="0" presId="urn:microsoft.com/office/officeart/2005/8/layout/hProcess7"/>
    <dgm:cxn modelId="{0E358244-5732-49E1-9BFA-172DDFB1876B}" type="presParOf" srcId="{E524D06E-8265-446C-A57D-105EDCB999AA}" destId="{7E6499E1-0F06-403E-8619-EA52F02CC54B}" srcOrd="1" destOrd="0" presId="urn:microsoft.com/office/officeart/2005/8/layout/hProcess7"/>
    <dgm:cxn modelId="{16905F7D-C309-4677-8913-6FCCA56CFD88}" type="presParOf" srcId="{E524D06E-8265-446C-A57D-105EDCB999AA}" destId="{CC67BF21-1108-4B96-8014-7FA264985299}" srcOrd="2" destOrd="0" presId="urn:microsoft.com/office/officeart/2005/8/layout/hProcess7"/>
    <dgm:cxn modelId="{079A0EBD-1D09-4BAD-B738-1ACE01A292E4}" type="presParOf" srcId="{0CD66325-F352-4E12-B01E-88295BD0F7AF}" destId="{8F3C4D01-5D5E-4E32-A1E0-DD9BBA7F378C}" srcOrd="7" destOrd="0" presId="urn:microsoft.com/office/officeart/2005/8/layout/hProcess7"/>
    <dgm:cxn modelId="{846815DC-4AF2-4438-9AD4-33C8EF5615FB}" type="presParOf" srcId="{0CD66325-F352-4E12-B01E-88295BD0F7AF}" destId="{9D2A9C97-42BC-416B-8A4A-AF39EA35A597}" srcOrd="8" destOrd="0" presId="urn:microsoft.com/office/officeart/2005/8/layout/hProcess7"/>
    <dgm:cxn modelId="{F902D2E2-BCDB-4A62-8AA6-EBBCA505B2F1}" type="presParOf" srcId="{9D2A9C97-42BC-416B-8A4A-AF39EA35A597}" destId="{CE13535A-7C8E-43A3-BF7A-DD7A4A29190C}" srcOrd="0" destOrd="0" presId="urn:microsoft.com/office/officeart/2005/8/layout/hProcess7"/>
    <dgm:cxn modelId="{A33FA4F7-290F-48C4-AC07-104CF6AA1165}" type="presParOf" srcId="{9D2A9C97-42BC-416B-8A4A-AF39EA35A597}" destId="{7DB5C07F-9DA7-4B24-9D95-29BF63E6BCAA}" srcOrd="1" destOrd="0" presId="urn:microsoft.com/office/officeart/2005/8/layout/hProcess7"/>
    <dgm:cxn modelId="{05FA4856-6C2E-453B-B0A7-55FBA445C376}" type="presParOf" srcId="{9D2A9C97-42BC-416B-8A4A-AF39EA35A597}" destId="{370D4F24-917C-492E-95BA-E20941F76251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54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</a:t>
          </a:r>
          <a:r>
            <a:rPr lang="ko-KR" altLang="en-US" sz="54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실제적 고려사항</a:t>
          </a:r>
          <a:endParaRPr lang="ko-KR" altLang="en-US" sz="54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NeighborX="-877" custLinFactNeighborY="16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804829B-1BC7-4592-BEA6-32DD640F8B31}" type="presOf" srcId="{CCBF8B99-9D3D-40B4-8A54-50E83D6539B6}" destId="{F81D05D7-B59D-4A09-AF80-609DC592F35F}" srcOrd="0" destOrd="0" presId="urn:microsoft.com/office/officeart/2005/8/layout/vList2"/>
    <dgm:cxn modelId="{0DD29A72-E013-477C-938E-A58C584860F9}" type="presOf" srcId="{D0473393-26E5-46F8-8871-1EFF579E9FA4}" destId="{33CC76A8-2EEC-40B6-929F-4498E190E5C2}" srcOrd="0" destOrd="0" presId="urn:microsoft.com/office/officeart/2005/8/layout/vList2"/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0878AFC5-208E-4CF7-ACEC-8A5A25314F6B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54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5. </a:t>
          </a:r>
          <a:r>
            <a:rPr lang="ko-KR" altLang="en-US" sz="54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환한 미소로 전하기</a:t>
          </a:r>
          <a:endParaRPr lang="ko-KR" altLang="en-US" sz="54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NeighborX="-877" custLinFactNeighborY="16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8401900-D03C-4BAE-A0DD-1B01E8232829}" type="presOf" srcId="{CCBF8B99-9D3D-40B4-8A54-50E83D6539B6}" destId="{F81D05D7-B59D-4A09-AF80-609DC592F35F}" srcOrd="0" destOrd="0" presId="urn:microsoft.com/office/officeart/2005/8/layout/vList2"/>
    <dgm:cxn modelId="{29BEA1F4-C949-43A2-95FA-11A2790A0E15}" type="presOf" srcId="{D0473393-26E5-46F8-8871-1EFF579E9FA4}" destId="{33CC76A8-2EEC-40B6-929F-4498E190E5C2}" srcOrd="0" destOrd="0" presId="urn:microsoft.com/office/officeart/2005/8/layout/vList2"/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2C9A78A6-090D-40C8-B9A8-22B5B70C1A30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116B351-ED47-4F94-90C5-EAFD1E506AAE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pPr latinLnBrk="1"/>
          <a:endParaRPr lang="ko-KR" altLang="en-US"/>
        </a:p>
      </dgm:t>
    </dgm:pt>
    <dgm:pt modelId="{F727F8D0-9975-45A1-9A05-AFEBFBED4A1A}">
      <dgm:prSet custT="1"/>
      <dgm:spPr/>
      <dgm:t>
        <a:bodyPr/>
        <a:lstStyle/>
        <a:p>
          <a:pPr algn="ctr" latinLnBrk="1"/>
          <a:r>
            <a:rPr lang="ko-KR" altLang="en-US" sz="11500" dirty="0" smtClean="0">
              <a:latin typeface="Rix깡통로봇 B" pitchFamily="18" charset="-127"/>
              <a:ea typeface="Rix깡통로봇 B" pitchFamily="18" charset="-127"/>
            </a:rPr>
            <a:t>입 주 전 도</a:t>
          </a:r>
          <a:endParaRPr lang="ko-KR" altLang="en-US" sz="11500" dirty="0">
            <a:latin typeface="Rix깡통로봇 B" pitchFamily="18" charset="-127"/>
            <a:ea typeface="Rix깡통로봇 B" pitchFamily="18" charset="-127"/>
          </a:endParaRPr>
        </a:p>
      </dgm:t>
    </dgm:pt>
    <dgm:pt modelId="{F8EE89EC-06CD-4C11-8B5C-221F3F0D9F42}" type="parTrans" cxnId="{0CE2BB3B-85E9-49CA-8153-8F4B717E5024}">
      <dgm:prSet/>
      <dgm:spPr/>
      <dgm:t>
        <a:bodyPr/>
        <a:lstStyle/>
        <a:p>
          <a:pPr latinLnBrk="1"/>
          <a:endParaRPr lang="ko-KR" altLang="en-US" sz="8000">
            <a:latin typeface="Rix깡통로봇 B" pitchFamily="18" charset="-127"/>
            <a:ea typeface="Rix깡통로봇 B" pitchFamily="18" charset="-127"/>
          </a:endParaRPr>
        </a:p>
      </dgm:t>
    </dgm:pt>
    <dgm:pt modelId="{5CF484A1-515D-4ACF-A83E-609579FC3A29}" type="sibTrans" cxnId="{0CE2BB3B-85E9-49CA-8153-8F4B717E5024}">
      <dgm:prSet/>
      <dgm:spPr/>
      <dgm:t>
        <a:bodyPr/>
        <a:lstStyle/>
        <a:p>
          <a:pPr latinLnBrk="1"/>
          <a:endParaRPr lang="ko-KR" altLang="en-US" sz="8000">
            <a:latin typeface="Rix깡통로봇 B" pitchFamily="18" charset="-127"/>
            <a:ea typeface="Rix깡통로봇 B" pitchFamily="18" charset="-127"/>
          </a:endParaRPr>
        </a:p>
      </dgm:t>
    </dgm:pt>
    <dgm:pt modelId="{C9663BD9-3144-4557-812B-D65FCF5CAD68}" type="pres">
      <dgm:prSet presAssocID="{5116B351-ED47-4F94-90C5-EAFD1E506AAE}" presName="linear" presStyleCnt="0">
        <dgm:presLayoutVars>
          <dgm:animLvl val="lvl"/>
          <dgm:resizeHandles val="exact"/>
        </dgm:presLayoutVars>
      </dgm:prSet>
      <dgm:spPr/>
    </dgm:pt>
    <dgm:pt modelId="{D7C49FF0-9167-4984-991E-184A830016FB}" type="pres">
      <dgm:prSet presAssocID="{F727F8D0-9975-45A1-9A05-AFEBFBED4A1A}" presName="parentText" presStyleLbl="node1" presStyleIdx="0" presStyleCnt="1" custLinFactNeighborX="-875" custLinFactNeighborY="-40043">
        <dgm:presLayoutVars>
          <dgm:chMax val="0"/>
          <dgm:bulletEnabled val="1"/>
        </dgm:presLayoutVars>
      </dgm:prSet>
      <dgm:spPr/>
    </dgm:pt>
  </dgm:ptLst>
  <dgm:cxnLst>
    <dgm:cxn modelId="{072B4B5A-AAB1-45A0-96E6-0E5E19A58D20}" type="presOf" srcId="{5116B351-ED47-4F94-90C5-EAFD1E506AAE}" destId="{C9663BD9-3144-4557-812B-D65FCF5CAD68}" srcOrd="0" destOrd="0" presId="urn:microsoft.com/office/officeart/2005/8/layout/vList2"/>
    <dgm:cxn modelId="{0CE2BB3B-85E9-49CA-8153-8F4B717E5024}" srcId="{5116B351-ED47-4F94-90C5-EAFD1E506AAE}" destId="{F727F8D0-9975-45A1-9A05-AFEBFBED4A1A}" srcOrd="0" destOrd="0" parTransId="{F8EE89EC-06CD-4C11-8B5C-221F3F0D9F42}" sibTransId="{5CF484A1-515D-4ACF-A83E-609579FC3A29}"/>
    <dgm:cxn modelId="{A4519ECA-AB71-46D9-A73D-4413E1A4EAC2}" type="presOf" srcId="{F727F8D0-9975-45A1-9A05-AFEBFBED4A1A}" destId="{D7C49FF0-9167-4984-991E-184A830016FB}" srcOrd="0" destOrd="0" presId="urn:microsoft.com/office/officeart/2005/8/layout/vList2"/>
    <dgm:cxn modelId="{7D5F32AE-CB8C-4614-9FF1-202DD2B3D62D}" type="presParOf" srcId="{C9663BD9-3144-4557-812B-D65FCF5CAD68}" destId="{D7C49FF0-9167-4984-991E-184A830016F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ko-KR" altLang="en-US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목 적</a:t>
          </a:r>
          <a:r>
            <a:rPr lang="en-US" altLang="ko-KR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(Purpose)</a:t>
          </a:r>
          <a:endParaRPr lang="ko-KR" altLang="en-US" sz="48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Y="-31678" custLinFactNeighborX="-1197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AD386C49-5A1F-4D1D-BB00-F8483B14794E}" type="presOf" srcId="{D0473393-26E5-46F8-8871-1EFF579E9FA4}" destId="{33CC76A8-2EEC-40B6-929F-4498E190E5C2}" srcOrd="0" destOrd="0" presId="urn:microsoft.com/office/officeart/2005/8/layout/vList2"/>
    <dgm:cxn modelId="{4CA589A1-A025-40F7-8282-49CE9C97F094}" type="presOf" srcId="{CCBF8B99-9D3D-40B4-8A54-50E83D6539B6}" destId="{F81D05D7-B59D-4A09-AF80-609DC592F35F}" srcOrd="0" destOrd="0" presId="urn:microsoft.com/office/officeart/2005/8/layout/vList2"/>
    <dgm:cxn modelId="{8FE74EC6-7581-470A-B250-71267EF3F6EF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ko-KR" altLang="en-US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핵심개념</a:t>
          </a:r>
          <a:r>
            <a:rPr lang="en-US" altLang="ko-KR" sz="32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(Key Concept)</a:t>
          </a:r>
          <a:endParaRPr lang="ko-KR" altLang="en-US" sz="48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Y="-31678" custLinFactNeighborX="-1197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6B854026-2A99-4FC4-B64A-61F62802D459}" type="presOf" srcId="{CCBF8B99-9D3D-40B4-8A54-50E83D6539B6}" destId="{F81D05D7-B59D-4A09-AF80-609DC592F35F}" srcOrd="0" destOrd="0" presId="urn:microsoft.com/office/officeart/2005/8/layout/vList2"/>
    <dgm:cxn modelId="{4DD55205-A4BA-4CD0-87E1-03B68AFE987C}" type="presOf" srcId="{D0473393-26E5-46F8-8871-1EFF579E9FA4}" destId="{33CC76A8-2EEC-40B6-929F-4498E190E5C2}" srcOrd="0" destOrd="0" presId="urn:microsoft.com/office/officeart/2005/8/layout/vList2"/>
    <dgm:cxn modelId="{6B02EC6A-E42C-4948-9C7D-4564C6C44542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</a:t>
          </a:r>
          <a:r>
            <a:rPr lang="ko-KR" altLang="en-US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전도 전략</a:t>
          </a:r>
          <a:r>
            <a:rPr lang="en-US" altLang="ko-KR" sz="32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(Strategy)</a:t>
          </a:r>
          <a:endParaRPr lang="ko-KR" altLang="en-US" sz="48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Y="-31678" custLinFactNeighborX="-1197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04795FC-70C3-435C-97D8-3BB6CE38C65C}" type="presOf" srcId="{CCBF8B99-9D3D-40B4-8A54-50E83D6539B6}" destId="{F81D05D7-B59D-4A09-AF80-609DC592F35F}" srcOrd="0" destOrd="0" presId="urn:microsoft.com/office/officeart/2005/8/layout/vList2"/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E21B1866-2095-48A8-B0D6-8AF7816D2D03}" type="presOf" srcId="{D0473393-26E5-46F8-8871-1EFF579E9FA4}" destId="{33CC76A8-2EEC-40B6-929F-4498E190E5C2}" srcOrd="0" destOrd="0" presId="urn:microsoft.com/office/officeart/2005/8/layout/vList2"/>
    <dgm:cxn modelId="{760C4E3E-FDD3-433A-9D12-DF5DFCC15EDE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A88A4C9-6850-42EF-AA1E-A548AE20C8A8}" type="doc">
      <dgm:prSet loTypeId="urn:microsoft.com/office/officeart/2005/8/layout/cycle3" loCatId="cycle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C9B21455-6364-4D3F-A896-2FCB90DE34B8}">
      <dgm:prSet custT="1"/>
      <dgm:spPr/>
      <dgm:t>
        <a:bodyPr/>
        <a:lstStyle/>
        <a:p>
          <a:pPr rtl="0" latinLnBrk="1"/>
          <a:r>
            <a:rPr lang="ko-KR" sz="3000" baseline="0" dirty="0" smtClean="0">
              <a:latin typeface="08서울남산체 EB" pitchFamily="18" charset="-127"/>
              <a:ea typeface="08서울남산체 EB" pitchFamily="18" charset="-127"/>
            </a:rPr>
            <a:t>중심축은</a:t>
          </a:r>
          <a:r>
            <a:rPr lang="en-US" altLang="ko-KR" sz="3000" baseline="0" dirty="0" smtClean="0">
              <a:latin typeface="08서울남산체 EB" pitchFamily="18" charset="-127"/>
              <a:ea typeface="08서울남산체 EB" pitchFamily="18" charset="-127"/>
            </a:rPr>
            <a:t> </a:t>
          </a:r>
          <a:r>
            <a:rPr lang="en-US" sz="3000" baseline="0" dirty="0" smtClean="0">
              <a:latin typeface="08서울남산체 EB" pitchFamily="18" charset="-127"/>
              <a:ea typeface="08서울남산체 EB" pitchFamily="18" charset="-127"/>
            </a:rPr>
            <a:t>‘</a:t>
          </a:r>
          <a:r>
            <a:rPr lang="ko-KR" sz="3000" baseline="0" dirty="0" err="1" smtClean="0">
              <a:latin typeface="08서울남산체 EB" pitchFamily="18" charset="-127"/>
              <a:ea typeface="08서울남산체 EB" pitchFamily="18" charset="-127"/>
            </a:rPr>
            <a:t>줌마렐라</a:t>
          </a:r>
          <a:r>
            <a:rPr lang="en-US" sz="3000" baseline="0" dirty="0" smtClean="0">
              <a:latin typeface="08서울남산체 EB" pitchFamily="18" charset="-127"/>
              <a:ea typeface="08서울남산체 EB" pitchFamily="18" charset="-127"/>
            </a:rPr>
            <a:t>’(</a:t>
          </a:r>
          <a:r>
            <a:rPr lang="ko-KR" sz="3000" baseline="0" dirty="0" smtClean="0">
              <a:latin typeface="08서울남산체 EB" pitchFamily="18" charset="-127"/>
              <a:ea typeface="08서울남산체 EB" pitchFamily="18" charset="-127"/>
            </a:rPr>
            <a:t>직장 맘</a:t>
          </a:r>
          <a:r>
            <a:rPr lang="en-US" sz="3000" baseline="0" dirty="0" smtClean="0">
              <a:latin typeface="08서울남산체 EB" pitchFamily="18" charset="-127"/>
              <a:ea typeface="08서울남산체 EB" pitchFamily="18" charset="-127"/>
            </a:rPr>
            <a:t>)</a:t>
          </a:r>
          <a:endParaRPr lang="ko-KR" sz="3000" dirty="0">
            <a:latin typeface="08서울남산체 EB" pitchFamily="18" charset="-127"/>
            <a:ea typeface="08서울남산체 EB" pitchFamily="18" charset="-127"/>
          </a:endParaRPr>
        </a:p>
      </dgm:t>
    </dgm:pt>
    <dgm:pt modelId="{2BF0A0AC-F2E0-403A-87A4-C45C7D6C9109}" type="parTrans" cxnId="{3236ADEC-16AE-41F4-BA02-C13FDF0C4581}">
      <dgm:prSet/>
      <dgm:spPr/>
      <dgm:t>
        <a:bodyPr/>
        <a:lstStyle/>
        <a:p>
          <a:pPr latinLnBrk="1"/>
          <a:endParaRPr lang="ko-KR" altLang="en-US"/>
        </a:p>
      </dgm:t>
    </dgm:pt>
    <dgm:pt modelId="{12E9F770-FFB5-4B5D-A3D8-BD3C526AE118}" type="sibTrans" cxnId="{3236ADEC-16AE-41F4-BA02-C13FDF0C4581}">
      <dgm:prSet/>
      <dgm:spPr/>
      <dgm:t>
        <a:bodyPr/>
        <a:lstStyle/>
        <a:p>
          <a:pPr latinLnBrk="1"/>
          <a:endParaRPr lang="ko-KR" altLang="en-US"/>
        </a:p>
      </dgm:t>
    </dgm:pt>
    <dgm:pt modelId="{5EA76B27-5BE4-4BE3-9D28-D1C372784183}">
      <dgm:prSet custT="1"/>
      <dgm:spPr/>
      <dgm:t>
        <a:bodyPr/>
        <a:lstStyle/>
        <a:p>
          <a:pPr rtl="0" latinLnBrk="1"/>
          <a:r>
            <a:rPr lang="ko-KR" sz="3000" baseline="0" dirty="0" smtClean="0">
              <a:latin typeface="08서울남산체 EB" pitchFamily="18" charset="-127"/>
              <a:ea typeface="08서울남산체 EB" pitchFamily="18" charset="-127"/>
            </a:rPr>
            <a:t>신혼처럼 살고 싶어하는 부부</a:t>
          </a:r>
          <a:endParaRPr lang="en-US" sz="3000" baseline="0" dirty="0">
            <a:latin typeface="08서울남산체 EB" pitchFamily="18" charset="-127"/>
            <a:ea typeface="08서울남산체 EB" pitchFamily="18" charset="-127"/>
          </a:endParaRPr>
        </a:p>
      </dgm:t>
    </dgm:pt>
    <dgm:pt modelId="{7E7DAC8E-30B6-455F-9E3E-07759BFACF79}" type="parTrans" cxnId="{7E6E78E3-55C9-4D1C-B397-086564C3C8A3}">
      <dgm:prSet/>
      <dgm:spPr/>
      <dgm:t>
        <a:bodyPr/>
        <a:lstStyle/>
        <a:p>
          <a:pPr latinLnBrk="1"/>
          <a:endParaRPr lang="ko-KR" altLang="en-US"/>
        </a:p>
      </dgm:t>
    </dgm:pt>
    <dgm:pt modelId="{A242D139-6B89-4296-BC60-F2927B1B3AA3}" type="sibTrans" cxnId="{7E6E78E3-55C9-4D1C-B397-086564C3C8A3}">
      <dgm:prSet/>
      <dgm:spPr/>
      <dgm:t>
        <a:bodyPr/>
        <a:lstStyle/>
        <a:p>
          <a:pPr latinLnBrk="1"/>
          <a:endParaRPr lang="ko-KR" altLang="en-US"/>
        </a:p>
      </dgm:t>
    </dgm:pt>
    <dgm:pt modelId="{5096CC46-AA28-4231-AAC5-B99C52358F6C}">
      <dgm:prSet custT="1"/>
      <dgm:spPr/>
      <dgm:t>
        <a:bodyPr/>
        <a:lstStyle/>
        <a:p>
          <a:pPr rtl="0" latinLnBrk="1"/>
          <a:r>
            <a:rPr lang="ko-KR" sz="3000" baseline="0" dirty="0" smtClean="0">
              <a:latin typeface="08서울남산체 EB" pitchFamily="18" charset="-127"/>
              <a:ea typeface="08서울남산체 EB" pitchFamily="18" charset="-127"/>
            </a:rPr>
            <a:t>레저와 여행은 일상생활</a:t>
          </a:r>
          <a:endParaRPr lang="en-US" sz="3000" baseline="0" dirty="0">
            <a:latin typeface="08서울남산체 EB" pitchFamily="18" charset="-127"/>
            <a:ea typeface="08서울남산체 EB" pitchFamily="18" charset="-127"/>
          </a:endParaRPr>
        </a:p>
      </dgm:t>
    </dgm:pt>
    <dgm:pt modelId="{FC7955BC-455A-47C5-8A7D-23F451607374}" type="parTrans" cxnId="{4E724CB9-D4FC-4C86-8E1C-DEDE8D24B262}">
      <dgm:prSet/>
      <dgm:spPr/>
      <dgm:t>
        <a:bodyPr/>
        <a:lstStyle/>
        <a:p>
          <a:pPr latinLnBrk="1"/>
          <a:endParaRPr lang="ko-KR" altLang="en-US"/>
        </a:p>
      </dgm:t>
    </dgm:pt>
    <dgm:pt modelId="{469A0B83-7EEF-4638-90B8-83C240C600A6}" type="sibTrans" cxnId="{4E724CB9-D4FC-4C86-8E1C-DEDE8D24B262}">
      <dgm:prSet/>
      <dgm:spPr/>
      <dgm:t>
        <a:bodyPr/>
        <a:lstStyle/>
        <a:p>
          <a:pPr latinLnBrk="1"/>
          <a:endParaRPr lang="ko-KR" altLang="en-US"/>
        </a:p>
      </dgm:t>
    </dgm:pt>
    <dgm:pt modelId="{69334AD7-169B-49D2-A941-4ED6D71E349E}">
      <dgm:prSet custT="1"/>
      <dgm:spPr/>
      <dgm:t>
        <a:bodyPr/>
        <a:lstStyle/>
        <a:p>
          <a:pPr rtl="0" latinLnBrk="1"/>
          <a:r>
            <a:rPr lang="ko-KR" sz="3000" baseline="0" dirty="0" smtClean="0">
              <a:latin typeface="08서울남산체 EB" pitchFamily="18" charset="-127"/>
              <a:ea typeface="08서울남산체 EB" pitchFamily="18" charset="-127"/>
            </a:rPr>
            <a:t>여행은 </a:t>
          </a:r>
          <a:r>
            <a:rPr lang="en-US" altLang="ko-KR" sz="3000" baseline="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3000" baseline="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sz="3000" baseline="0" dirty="0" smtClean="0">
              <a:latin typeface="08서울남산체 EB" pitchFamily="18" charset="-127"/>
              <a:ea typeface="08서울남산체 EB" pitchFamily="18" charset="-127"/>
            </a:rPr>
            <a:t>가족과 함께</a:t>
          </a:r>
          <a:endParaRPr lang="en-US" sz="3000" baseline="0" dirty="0">
            <a:latin typeface="08서울남산체 EB" pitchFamily="18" charset="-127"/>
            <a:ea typeface="08서울남산체 EB" pitchFamily="18" charset="-127"/>
          </a:endParaRPr>
        </a:p>
      </dgm:t>
    </dgm:pt>
    <dgm:pt modelId="{E840DE82-59C7-4232-BD6E-E0CE0CDAA494}" type="parTrans" cxnId="{A83C7E1C-0E94-4956-A7F8-7A176DBF3070}">
      <dgm:prSet/>
      <dgm:spPr/>
      <dgm:t>
        <a:bodyPr/>
        <a:lstStyle/>
        <a:p>
          <a:pPr latinLnBrk="1"/>
          <a:endParaRPr lang="ko-KR" altLang="en-US"/>
        </a:p>
      </dgm:t>
    </dgm:pt>
    <dgm:pt modelId="{212356FC-C5EE-47FB-B9DD-BC2275C277C9}" type="sibTrans" cxnId="{A83C7E1C-0E94-4956-A7F8-7A176DBF3070}">
      <dgm:prSet/>
      <dgm:spPr/>
      <dgm:t>
        <a:bodyPr/>
        <a:lstStyle/>
        <a:p>
          <a:pPr latinLnBrk="1"/>
          <a:endParaRPr lang="ko-KR" altLang="en-US"/>
        </a:p>
      </dgm:t>
    </dgm:pt>
    <dgm:pt modelId="{731B9982-C573-4212-8F45-532176D0CC4A}">
      <dgm:prSet custT="1"/>
      <dgm:spPr/>
      <dgm:t>
        <a:bodyPr/>
        <a:lstStyle/>
        <a:p>
          <a:pPr rtl="0" latinLnBrk="1"/>
          <a:r>
            <a:rPr lang="ko-KR" sz="3000" baseline="0" dirty="0" smtClean="0">
              <a:latin typeface="08서울남산체 EB" pitchFamily="18" charset="-127"/>
              <a:ea typeface="08서울남산체 EB" pitchFamily="18" charset="-127"/>
            </a:rPr>
            <a:t>건강 관리는 </a:t>
          </a:r>
          <a:r>
            <a:rPr lang="en-US" altLang="ko-KR" sz="3000" baseline="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3000" baseline="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sz="3000" baseline="0" dirty="0" err="1" smtClean="0">
              <a:latin typeface="08서울남산체 EB" pitchFamily="18" charset="-127"/>
              <a:ea typeface="08서울남산체 EB" pitchFamily="18" charset="-127"/>
            </a:rPr>
            <a:t>워킹</a:t>
          </a:r>
          <a:endParaRPr lang="en-US" sz="3000" i="1" baseline="0" dirty="0">
            <a:latin typeface="08서울남산체 EB" pitchFamily="18" charset="-127"/>
            <a:ea typeface="08서울남산체 EB" pitchFamily="18" charset="-127"/>
          </a:endParaRPr>
        </a:p>
      </dgm:t>
    </dgm:pt>
    <dgm:pt modelId="{49CDD43F-4587-47FC-89C5-30103B82605E}" type="parTrans" cxnId="{711FB01A-B39B-48DB-A859-AA213031AA3B}">
      <dgm:prSet/>
      <dgm:spPr/>
      <dgm:t>
        <a:bodyPr/>
        <a:lstStyle/>
        <a:p>
          <a:pPr latinLnBrk="1"/>
          <a:endParaRPr lang="ko-KR" altLang="en-US"/>
        </a:p>
      </dgm:t>
    </dgm:pt>
    <dgm:pt modelId="{00AB9FC0-E87B-4198-97C1-86EF24CE5DAB}" type="sibTrans" cxnId="{711FB01A-B39B-48DB-A859-AA213031AA3B}">
      <dgm:prSet/>
      <dgm:spPr/>
      <dgm:t>
        <a:bodyPr/>
        <a:lstStyle/>
        <a:p>
          <a:pPr latinLnBrk="1"/>
          <a:endParaRPr lang="ko-KR" altLang="en-US"/>
        </a:p>
      </dgm:t>
    </dgm:pt>
    <dgm:pt modelId="{275CC0DC-66AA-4FE0-8F49-BD3B1D60D7E5}" type="pres">
      <dgm:prSet presAssocID="{0A88A4C9-6850-42EF-AA1E-A548AE20C8A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AD417A-1628-4BEC-941F-10C0590AFF52}" type="pres">
      <dgm:prSet presAssocID="{0A88A4C9-6850-42EF-AA1E-A548AE20C8A8}" presName="cycle" presStyleCnt="0"/>
      <dgm:spPr/>
      <dgm:t>
        <a:bodyPr/>
        <a:lstStyle/>
        <a:p>
          <a:pPr latinLnBrk="1"/>
          <a:endParaRPr lang="ko-KR" altLang="en-US"/>
        </a:p>
      </dgm:t>
    </dgm:pt>
    <dgm:pt modelId="{CD4AFCD9-53F0-4FE0-AA59-72E7DD724FAF}" type="pres">
      <dgm:prSet presAssocID="{C9B21455-6364-4D3F-A896-2FCB90DE34B8}" presName="nodeFirstNode" presStyleLbl="node1" presStyleIdx="0" presStyleCnt="5" custScaleX="127535" custRadScaleRad="100258" custRadScaleInc="-617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C492DF7-DB9D-4D50-BB71-63E190CCEC06}" type="pres">
      <dgm:prSet presAssocID="{12E9F770-FFB5-4B5D-A3D8-BD3C526AE118}" presName="sibTransFirstNode" presStyleLbl="bgShp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AE1F48DE-9C92-49E7-98BD-3BC471E265A5}" type="pres">
      <dgm:prSet presAssocID="{5EA76B27-5BE4-4BE3-9D28-D1C372784183}" presName="nodeFollowingNodes" presStyleLbl="node1" presStyleIdx="1" presStyleCnt="5" custScaleX="116949" custRadScaleRad="102079" custRadScaleInc="140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151558C-EBDD-478B-9A60-0219143A1E08}" type="pres">
      <dgm:prSet presAssocID="{5096CC46-AA28-4231-AAC5-B99C52358F6C}" presName="nodeFollowingNodes" presStyleLbl="node1" presStyleIdx="2" presStyleCnt="5" custScaleX="116949" custRadScaleRad="103770" custRadScaleInc="-1592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C10458-E644-4A82-B08F-9908C2B9AC2C}" type="pres">
      <dgm:prSet presAssocID="{69334AD7-169B-49D2-A941-4ED6D71E349E}" presName="nodeFollowingNodes" presStyleLbl="node1" presStyleIdx="3" presStyleCnt="5" custScaleX="116949" custRadScaleRad="107123" custRadScaleInc="1880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5E253D9-142F-43C0-8FF3-07F8BF239CBC}" type="pres">
      <dgm:prSet presAssocID="{731B9982-C573-4212-8F45-532176D0CC4A}" presName="nodeFollowingNodes" presStyleLbl="node1" presStyleIdx="4" presStyleCnt="5" custScaleX="116949" custRadScaleRad="109925" custRadScaleInc="-1516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E724CB9-D4FC-4C86-8E1C-DEDE8D24B262}" srcId="{0A88A4C9-6850-42EF-AA1E-A548AE20C8A8}" destId="{5096CC46-AA28-4231-AAC5-B99C52358F6C}" srcOrd="2" destOrd="0" parTransId="{FC7955BC-455A-47C5-8A7D-23F451607374}" sibTransId="{469A0B83-7EEF-4638-90B8-83C240C600A6}"/>
    <dgm:cxn modelId="{EC0E055C-0A2C-4B0E-8C5A-598AF15E8106}" type="presOf" srcId="{5EA76B27-5BE4-4BE3-9D28-D1C372784183}" destId="{AE1F48DE-9C92-49E7-98BD-3BC471E265A5}" srcOrd="0" destOrd="0" presId="urn:microsoft.com/office/officeart/2005/8/layout/cycle3"/>
    <dgm:cxn modelId="{7A6C7383-A96A-45FF-894C-768308973D10}" type="presOf" srcId="{5096CC46-AA28-4231-AAC5-B99C52358F6C}" destId="{4151558C-EBDD-478B-9A60-0219143A1E08}" srcOrd="0" destOrd="0" presId="urn:microsoft.com/office/officeart/2005/8/layout/cycle3"/>
    <dgm:cxn modelId="{A83C7E1C-0E94-4956-A7F8-7A176DBF3070}" srcId="{0A88A4C9-6850-42EF-AA1E-A548AE20C8A8}" destId="{69334AD7-169B-49D2-A941-4ED6D71E349E}" srcOrd="3" destOrd="0" parTransId="{E840DE82-59C7-4232-BD6E-E0CE0CDAA494}" sibTransId="{212356FC-C5EE-47FB-B9DD-BC2275C277C9}"/>
    <dgm:cxn modelId="{AD47D8D9-95E7-4CF8-BFB9-6C89F6885A7E}" type="presOf" srcId="{69334AD7-169B-49D2-A941-4ED6D71E349E}" destId="{EAC10458-E644-4A82-B08F-9908C2B9AC2C}" srcOrd="0" destOrd="0" presId="urn:microsoft.com/office/officeart/2005/8/layout/cycle3"/>
    <dgm:cxn modelId="{7E6E78E3-55C9-4D1C-B397-086564C3C8A3}" srcId="{0A88A4C9-6850-42EF-AA1E-A548AE20C8A8}" destId="{5EA76B27-5BE4-4BE3-9D28-D1C372784183}" srcOrd="1" destOrd="0" parTransId="{7E7DAC8E-30B6-455F-9E3E-07759BFACF79}" sibTransId="{A242D139-6B89-4296-BC60-F2927B1B3AA3}"/>
    <dgm:cxn modelId="{55FDB30A-37D2-43DD-9D2B-8FD9E038E7F0}" type="presOf" srcId="{C9B21455-6364-4D3F-A896-2FCB90DE34B8}" destId="{CD4AFCD9-53F0-4FE0-AA59-72E7DD724FAF}" srcOrd="0" destOrd="0" presId="urn:microsoft.com/office/officeart/2005/8/layout/cycle3"/>
    <dgm:cxn modelId="{3236ADEC-16AE-41F4-BA02-C13FDF0C4581}" srcId="{0A88A4C9-6850-42EF-AA1E-A548AE20C8A8}" destId="{C9B21455-6364-4D3F-A896-2FCB90DE34B8}" srcOrd="0" destOrd="0" parTransId="{2BF0A0AC-F2E0-403A-87A4-C45C7D6C9109}" sibTransId="{12E9F770-FFB5-4B5D-A3D8-BD3C526AE118}"/>
    <dgm:cxn modelId="{FB2BC5AC-FB4B-4491-9BCB-A698A4135D0D}" type="presOf" srcId="{0A88A4C9-6850-42EF-AA1E-A548AE20C8A8}" destId="{275CC0DC-66AA-4FE0-8F49-BD3B1D60D7E5}" srcOrd="0" destOrd="0" presId="urn:microsoft.com/office/officeart/2005/8/layout/cycle3"/>
    <dgm:cxn modelId="{711FB01A-B39B-48DB-A859-AA213031AA3B}" srcId="{0A88A4C9-6850-42EF-AA1E-A548AE20C8A8}" destId="{731B9982-C573-4212-8F45-532176D0CC4A}" srcOrd="4" destOrd="0" parTransId="{49CDD43F-4587-47FC-89C5-30103B82605E}" sibTransId="{00AB9FC0-E87B-4198-97C1-86EF24CE5DAB}"/>
    <dgm:cxn modelId="{A0A9B3C5-18D7-4338-AD4C-6FB838D27DD3}" type="presOf" srcId="{12E9F770-FFB5-4B5D-A3D8-BD3C526AE118}" destId="{1C492DF7-DB9D-4D50-BB71-63E190CCEC06}" srcOrd="0" destOrd="0" presId="urn:microsoft.com/office/officeart/2005/8/layout/cycle3"/>
    <dgm:cxn modelId="{7284E32A-45E3-4240-9694-468256D01CDC}" type="presOf" srcId="{731B9982-C573-4212-8F45-532176D0CC4A}" destId="{95E253D9-142F-43C0-8FF3-07F8BF239CBC}" srcOrd="0" destOrd="0" presId="urn:microsoft.com/office/officeart/2005/8/layout/cycle3"/>
    <dgm:cxn modelId="{65F4BE1A-1254-47E0-AFA8-B13A07B397AC}" type="presParOf" srcId="{275CC0DC-66AA-4FE0-8F49-BD3B1D60D7E5}" destId="{76AD417A-1628-4BEC-941F-10C0590AFF52}" srcOrd="0" destOrd="0" presId="urn:microsoft.com/office/officeart/2005/8/layout/cycle3"/>
    <dgm:cxn modelId="{95A2A39D-DF49-47A9-AD62-A48EE9BDA73E}" type="presParOf" srcId="{76AD417A-1628-4BEC-941F-10C0590AFF52}" destId="{CD4AFCD9-53F0-4FE0-AA59-72E7DD724FAF}" srcOrd="0" destOrd="0" presId="urn:microsoft.com/office/officeart/2005/8/layout/cycle3"/>
    <dgm:cxn modelId="{50ACAB2D-7918-4BAC-A27E-D5817518FD17}" type="presParOf" srcId="{76AD417A-1628-4BEC-941F-10C0590AFF52}" destId="{1C492DF7-DB9D-4D50-BB71-63E190CCEC06}" srcOrd="1" destOrd="0" presId="urn:microsoft.com/office/officeart/2005/8/layout/cycle3"/>
    <dgm:cxn modelId="{19F79A20-AB85-4FD0-A79A-3B23AC463494}" type="presParOf" srcId="{76AD417A-1628-4BEC-941F-10C0590AFF52}" destId="{AE1F48DE-9C92-49E7-98BD-3BC471E265A5}" srcOrd="2" destOrd="0" presId="urn:microsoft.com/office/officeart/2005/8/layout/cycle3"/>
    <dgm:cxn modelId="{DACD6E90-BF2A-471F-ACAB-73F5B6336BCF}" type="presParOf" srcId="{76AD417A-1628-4BEC-941F-10C0590AFF52}" destId="{4151558C-EBDD-478B-9A60-0219143A1E08}" srcOrd="3" destOrd="0" presId="urn:microsoft.com/office/officeart/2005/8/layout/cycle3"/>
    <dgm:cxn modelId="{8960BBC9-C741-4B22-B922-B685E747A855}" type="presParOf" srcId="{76AD417A-1628-4BEC-941F-10C0590AFF52}" destId="{EAC10458-E644-4A82-B08F-9908C2B9AC2C}" srcOrd="4" destOrd="0" presId="urn:microsoft.com/office/officeart/2005/8/layout/cycle3"/>
    <dgm:cxn modelId="{021A2453-4DD8-4F5D-AA1B-E9B09B65EB79}" type="presParOf" srcId="{76AD417A-1628-4BEC-941F-10C0590AFF52}" destId="{95E253D9-142F-43C0-8FF3-07F8BF239CBC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2097CC1-E8E5-4C53-B28C-AFABAFEDC05D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6A7A882F-1928-4538-8EDF-1B9D979B9C03}">
      <dgm:prSet phldrT="[텍스트]"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봉사팀 준비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6DA7F31F-5D65-4B58-BE0B-9F421FC76088}" type="parTrans" cxnId="{21696059-8D26-4703-86C9-76FEE4B4CF32}">
      <dgm:prSet/>
      <dgm:spPr/>
      <dgm:t>
        <a:bodyPr/>
        <a:lstStyle/>
        <a:p>
          <a:pPr latinLnBrk="1"/>
          <a:endParaRPr lang="ko-KR" altLang="en-US"/>
        </a:p>
      </dgm:t>
    </dgm:pt>
    <dgm:pt modelId="{B24102B8-95B3-4AEE-922A-2D0ED405EFFF}" type="sibTrans" cxnId="{21696059-8D26-4703-86C9-76FEE4B4CF32}">
      <dgm:prSet/>
      <dgm:spPr/>
      <dgm:t>
        <a:bodyPr/>
        <a:lstStyle/>
        <a:p>
          <a:pPr latinLnBrk="1"/>
          <a:endParaRPr lang="ko-KR" altLang="en-US"/>
        </a:p>
      </dgm:t>
    </dgm:pt>
    <dgm:pt modelId="{1DCA4907-55E0-47BC-9842-308B827A7208}">
      <dgm:prSet phldrT="[텍스트]"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파 송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40FE8073-1FC7-4F70-A766-7C3655587C29}" type="parTrans" cxnId="{34EF4144-2E50-4819-B8F1-5AFAAB26CA29}">
      <dgm:prSet/>
      <dgm:spPr/>
      <dgm:t>
        <a:bodyPr/>
        <a:lstStyle/>
        <a:p>
          <a:pPr latinLnBrk="1"/>
          <a:endParaRPr lang="ko-KR" altLang="en-US"/>
        </a:p>
      </dgm:t>
    </dgm:pt>
    <dgm:pt modelId="{E2E3FC52-4A12-4F3E-AA3E-40B9E8024DDF}" type="sibTrans" cxnId="{34EF4144-2E50-4819-B8F1-5AFAAB26CA29}">
      <dgm:prSet/>
      <dgm:spPr/>
      <dgm:t>
        <a:bodyPr/>
        <a:lstStyle/>
        <a:p>
          <a:pPr latinLnBrk="1"/>
          <a:endParaRPr lang="ko-KR" altLang="en-US"/>
        </a:p>
      </dgm:t>
    </dgm:pt>
    <dgm:pt modelId="{6B9D4FCA-6706-4F6B-9682-9D4D37DF1B2C}">
      <dgm:prSet phldrT="[텍스트]" custT="1"/>
      <dgm:spPr/>
      <dgm:t>
        <a:bodyPr/>
        <a:lstStyle/>
        <a:p>
          <a:pPr latinLnBrk="1"/>
          <a:r>
            <a:rPr lang="ko-KR" altLang="en-US" sz="2900" dirty="0" smtClean="0">
              <a:latin typeface="08서울남산체 EB" pitchFamily="18" charset="-127"/>
              <a:ea typeface="08서울남산체 EB" pitchFamily="18" charset="-127"/>
            </a:rPr>
            <a:t>담당지역</a:t>
          </a:r>
          <a:r>
            <a:rPr lang="en-US" altLang="ko-KR" sz="290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290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2900" dirty="0" smtClean="0">
              <a:latin typeface="08서울남산체 EB" pitchFamily="18" charset="-127"/>
              <a:ea typeface="08서울남산체 EB" pitchFamily="18" charset="-127"/>
            </a:rPr>
            <a:t>교회홍보</a:t>
          </a:r>
          <a:endParaRPr lang="ko-KR" altLang="en-US" sz="2900" dirty="0">
            <a:latin typeface="08서울남산체 EB" pitchFamily="18" charset="-127"/>
            <a:ea typeface="08서울남산체 EB" pitchFamily="18" charset="-127"/>
          </a:endParaRPr>
        </a:p>
      </dgm:t>
    </dgm:pt>
    <dgm:pt modelId="{67EA33B9-B66B-4F1A-B791-4160D444548A}" type="parTrans" cxnId="{D2AB9026-D2A3-40C5-AB2C-740577910BB0}">
      <dgm:prSet/>
      <dgm:spPr/>
      <dgm:t>
        <a:bodyPr/>
        <a:lstStyle/>
        <a:p>
          <a:pPr latinLnBrk="1"/>
          <a:endParaRPr lang="ko-KR" altLang="en-US"/>
        </a:p>
      </dgm:t>
    </dgm:pt>
    <dgm:pt modelId="{F5EF372A-47B8-4542-9458-4E39BBBC8A3C}" type="sibTrans" cxnId="{D2AB9026-D2A3-40C5-AB2C-740577910BB0}">
      <dgm:prSet/>
      <dgm:spPr/>
      <dgm:t>
        <a:bodyPr/>
        <a:lstStyle/>
        <a:p>
          <a:pPr latinLnBrk="1"/>
          <a:endParaRPr lang="ko-KR" altLang="en-US"/>
        </a:p>
      </dgm:t>
    </dgm:pt>
    <dgm:pt modelId="{E7DD4C78-CF21-43AD-90AA-7EB9E0108C01}">
      <dgm:prSet phldrT="[텍스트]"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관 계 </a:t>
          </a:r>
          <a:r>
            <a:rPr lang="en-US" altLang="ko-KR" sz="320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320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전 도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4DA9184B-2140-4C08-9BA1-A5380C7E2CF1}" type="parTrans" cxnId="{52FA87B2-3215-4A4D-9DEA-D1529BAF4A0C}">
      <dgm:prSet/>
      <dgm:spPr/>
      <dgm:t>
        <a:bodyPr/>
        <a:lstStyle/>
        <a:p>
          <a:pPr latinLnBrk="1"/>
          <a:endParaRPr lang="ko-KR" altLang="en-US"/>
        </a:p>
      </dgm:t>
    </dgm:pt>
    <dgm:pt modelId="{2A7ECF35-79E1-4A16-8402-6FFB0508C169}" type="sibTrans" cxnId="{52FA87B2-3215-4A4D-9DEA-D1529BAF4A0C}">
      <dgm:prSet/>
      <dgm:spPr/>
      <dgm:t>
        <a:bodyPr/>
        <a:lstStyle/>
        <a:p>
          <a:pPr latinLnBrk="1"/>
          <a:endParaRPr lang="ko-KR" altLang="en-US"/>
        </a:p>
      </dgm:t>
    </dgm:pt>
    <dgm:pt modelId="{5429C195-BD91-4892-8627-2D68466D1DA1}">
      <dgm:prSet phldrT="[텍스트]"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이사자 방문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D1F2344D-E8E2-4A75-B6B1-BA0F37794D8B}" type="parTrans" cxnId="{75BEF4D1-9899-453A-9452-40AA126AB247}">
      <dgm:prSet/>
      <dgm:spPr/>
      <dgm:t>
        <a:bodyPr/>
        <a:lstStyle/>
        <a:p>
          <a:pPr latinLnBrk="1"/>
          <a:endParaRPr lang="ko-KR" altLang="en-US"/>
        </a:p>
      </dgm:t>
    </dgm:pt>
    <dgm:pt modelId="{AE4FCE39-E183-42EA-9B75-B6423BA91BE4}" type="sibTrans" cxnId="{75BEF4D1-9899-453A-9452-40AA126AB247}">
      <dgm:prSet/>
      <dgm:spPr/>
      <dgm:t>
        <a:bodyPr/>
        <a:lstStyle/>
        <a:p>
          <a:pPr latinLnBrk="1"/>
          <a:endParaRPr lang="ko-KR" altLang="en-US"/>
        </a:p>
      </dgm:t>
    </dgm:pt>
    <dgm:pt modelId="{B0E9B785-714E-4761-8459-6D3AED3C71EF}" type="pres">
      <dgm:prSet presAssocID="{02097CC1-E8E5-4C53-B28C-AFABAFEDC05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AFFC128-65BF-44B4-BE88-5D895983419B}" type="pres">
      <dgm:prSet presAssocID="{6A7A882F-1928-4538-8EDF-1B9D979B9C03}" presName="node" presStyleLbl="node1" presStyleIdx="0" presStyleCnt="5" custScaleX="151866" custScaleY="138420" custRadScaleRad="91226" custRadScaleInc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B22EAF-0109-4495-8B88-005CA6135409}" type="pres">
      <dgm:prSet presAssocID="{B24102B8-95B3-4AEE-922A-2D0ED405EFFF}" presName="sibTrans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F5A5D4C9-B2E9-4D07-96C0-F1342B5F4066}" type="pres">
      <dgm:prSet presAssocID="{B24102B8-95B3-4AEE-922A-2D0ED405EFFF}" presName="connectorText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B6196B0D-85E6-429A-A0B9-CF05A7932AF0}" type="pres">
      <dgm:prSet presAssocID="{1DCA4907-55E0-47BC-9842-308B827A7208}" presName="node" presStyleLbl="node1" presStyleIdx="1" presStyleCnt="5" custScaleX="151866" custScaleY="138420" custRadScaleRad="160932" custRadScaleInc="2234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D790EB8-0772-4902-84C7-B454B30F2C33}" type="pres">
      <dgm:prSet presAssocID="{E2E3FC52-4A12-4F3E-AA3E-40B9E8024DDF}" presName="sibTrans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3627A365-04E1-4506-A45F-830D3494EB2A}" type="pres">
      <dgm:prSet presAssocID="{E2E3FC52-4A12-4F3E-AA3E-40B9E8024DDF}" presName="connectorText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83CB691D-6E29-4BA0-B6AB-25B89B4E412D}" type="pres">
      <dgm:prSet presAssocID="{5429C195-BD91-4892-8627-2D68466D1DA1}" presName="node" presStyleLbl="node1" presStyleIdx="2" presStyleCnt="5" custScaleX="151866" custScaleY="138420" custRadScaleRad="112151" custRadScaleInc="-2489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93463B6-8E39-4B29-87D2-B1424B072F8E}" type="pres">
      <dgm:prSet presAssocID="{AE4FCE39-E183-42EA-9B75-B6423BA91BE4}" presName="sibTrans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4750FA8A-3680-4F1B-89E3-C456E25EDEEA}" type="pres">
      <dgm:prSet presAssocID="{AE4FCE39-E183-42EA-9B75-B6423BA91BE4}" presName="connectorText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90D90A91-A530-4227-9E27-EF6BF1D907E4}" type="pres">
      <dgm:prSet presAssocID="{6B9D4FCA-6706-4F6B-9682-9D4D37DF1B2C}" presName="node" presStyleLbl="node1" presStyleIdx="3" presStyleCnt="5" custScaleX="143428" custScaleY="132722" custRadScaleRad="119513" custRadScaleInc="2883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982B09-3202-4368-AF37-9431A9BECCCA}" type="pres">
      <dgm:prSet presAssocID="{F5EF372A-47B8-4542-9458-4E39BBBC8A3C}" presName="sibTrans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BA0AF15C-1545-4331-B106-78E7F67C121A}" type="pres">
      <dgm:prSet presAssocID="{F5EF372A-47B8-4542-9458-4E39BBBC8A3C}" presName="connectorText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99852EC5-1F27-46DA-86F6-B73885B30F88}" type="pres">
      <dgm:prSet presAssocID="{E7DD4C78-CF21-43AD-90AA-7EB9E0108C01}" presName="node" presStyleLbl="node1" presStyleIdx="4" presStyleCnt="5" custScaleX="151866" custScaleY="138420" custRadScaleRad="163404" custRadScaleInc="-1093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29BC802-9E6A-44DA-8B0C-5ADF86E8B995}" type="pres">
      <dgm:prSet presAssocID="{2A7ECF35-79E1-4A16-8402-6FFB0508C169}" presName="sibTrans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6C4FD491-3551-4D67-82D2-8EF21FF6B665}" type="pres">
      <dgm:prSet presAssocID="{2A7ECF35-79E1-4A16-8402-6FFB0508C169}" presName="connectorText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</dgm:ptLst>
  <dgm:cxnLst>
    <dgm:cxn modelId="{13C9AA9F-9848-4CA7-8AA2-F6A59B02C8FC}" type="presOf" srcId="{B24102B8-95B3-4AEE-922A-2D0ED405EFFF}" destId="{EAB22EAF-0109-4495-8B88-005CA6135409}" srcOrd="0" destOrd="0" presId="urn:microsoft.com/office/officeart/2005/8/layout/cycle2"/>
    <dgm:cxn modelId="{A0045C8A-4AD9-4C35-945F-A1687F932436}" type="presOf" srcId="{6B9D4FCA-6706-4F6B-9682-9D4D37DF1B2C}" destId="{90D90A91-A530-4227-9E27-EF6BF1D907E4}" srcOrd="0" destOrd="0" presId="urn:microsoft.com/office/officeart/2005/8/layout/cycle2"/>
    <dgm:cxn modelId="{52FA87B2-3215-4A4D-9DEA-D1529BAF4A0C}" srcId="{02097CC1-E8E5-4C53-B28C-AFABAFEDC05D}" destId="{E7DD4C78-CF21-43AD-90AA-7EB9E0108C01}" srcOrd="4" destOrd="0" parTransId="{4DA9184B-2140-4C08-9BA1-A5380C7E2CF1}" sibTransId="{2A7ECF35-79E1-4A16-8402-6FFB0508C169}"/>
    <dgm:cxn modelId="{A6C7A6DF-34AB-4566-8EFE-63B9FD5297ED}" type="presOf" srcId="{E2E3FC52-4A12-4F3E-AA3E-40B9E8024DDF}" destId="{CD790EB8-0772-4902-84C7-B454B30F2C33}" srcOrd="0" destOrd="0" presId="urn:microsoft.com/office/officeart/2005/8/layout/cycle2"/>
    <dgm:cxn modelId="{D2AB9026-D2A3-40C5-AB2C-740577910BB0}" srcId="{02097CC1-E8E5-4C53-B28C-AFABAFEDC05D}" destId="{6B9D4FCA-6706-4F6B-9682-9D4D37DF1B2C}" srcOrd="3" destOrd="0" parTransId="{67EA33B9-B66B-4F1A-B791-4160D444548A}" sibTransId="{F5EF372A-47B8-4542-9458-4E39BBBC8A3C}"/>
    <dgm:cxn modelId="{70F46662-E2D8-48CA-85DB-D361D38D84F4}" type="presOf" srcId="{AE4FCE39-E183-42EA-9B75-B6423BA91BE4}" destId="{4750FA8A-3680-4F1B-89E3-C456E25EDEEA}" srcOrd="1" destOrd="0" presId="urn:microsoft.com/office/officeart/2005/8/layout/cycle2"/>
    <dgm:cxn modelId="{F1D939CB-23CB-4D6F-A9C6-9A4BA52083AE}" type="presOf" srcId="{E2E3FC52-4A12-4F3E-AA3E-40B9E8024DDF}" destId="{3627A365-04E1-4506-A45F-830D3494EB2A}" srcOrd="1" destOrd="0" presId="urn:microsoft.com/office/officeart/2005/8/layout/cycle2"/>
    <dgm:cxn modelId="{B6A4F631-94B3-4808-8B3C-8CFA6A3CE6E1}" type="presOf" srcId="{AE4FCE39-E183-42EA-9B75-B6423BA91BE4}" destId="{793463B6-8E39-4B29-87D2-B1424B072F8E}" srcOrd="0" destOrd="0" presId="urn:microsoft.com/office/officeart/2005/8/layout/cycle2"/>
    <dgm:cxn modelId="{F6964B55-DE1A-4EE1-A544-7D70BAB2FF9C}" type="presOf" srcId="{1DCA4907-55E0-47BC-9842-308B827A7208}" destId="{B6196B0D-85E6-429A-A0B9-CF05A7932AF0}" srcOrd="0" destOrd="0" presId="urn:microsoft.com/office/officeart/2005/8/layout/cycle2"/>
    <dgm:cxn modelId="{0AAF5BB3-0718-4403-81F3-FD2A8316CF0C}" type="presOf" srcId="{B24102B8-95B3-4AEE-922A-2D0ED405EFFF}" destId="{F5A5D4C9-B2E9-4D07-96C0-F1342B5F4066}" srcOrd="1" destOrd="0" presId="urn:microsoft.com/office/officeart/2005/8/layout/cycle2"/>
    <dgm:cxn modelId="{0F889B02-5047-4D06-8610-A73D50339E74}" type="presOf" srcId="{2A7ECF35-79E1-4A16-8402-6FFB0508C169}" destId="{229BC802-9E6A-44DA-8B0C-5ADF86E8B995}" srcOrd="0" destOrd="0" presId="urn:microsoft.com/office/officeart/2005/8/layout/cycle2"/>
    <dgm:cxn modelId="{21696059-8D26-4703-86C9-76FEE4B4CF32}" srcId="{02097CC1-E8E5-4C53-B28C-AFABAFEDC05D}" destId="{6A7A882F-1928-4538-8EDF-1B9D979B9C03}" srcOrd="0" destOrd="0" parTransId="{6DA7F31F-5D65-4B58-BE0B-9F421FC76088}" sibTransId="{B24102B8-95B3-4AEE-922A-2D0ED405EFFF}"/>
    <dgm:cxn modelId="{1E089270-CA4B-4A18-93FA-6FBDB2AB9F76}" type="presOf" srcId="{F5EF372A-47B8-4542-9458-4E39BBBC8A3C}" destId="{BA0AF15C-1545-4331-B106-78E7F67C121A}" srcOrd="1" destOrd="0" presId="urn:microsoft.com/office/officeart/2005/8/layout/cycle2"/>
    <dgm:cxn modelId="{75BEF4D1-9899-453A-9452-40AA126AB247}" srcId="{02097CC1-E8E5-4C53-B28C-AFABAFEDC05D}" destId="{5429C195-BD91-4892-8627-2D68466D1DA1}" srcOrd="2" destOrd="0" parTransId="{D1F2344D-E8E2-4A75-B6B1-BA0F37794D8B}" sibTransId="{AE4FCE39-E183-42EA-9B75-B6423BA91BE4}"/>
    <dgm:cxn modelId="{34EF4144-2E50-4819-B8F1-5AFAAB26CA29}" srcId="{02097CC1-E8E5-4C53-B28C-AFABAFEDC05D}" destId="{1DCA4907-55E0-47BC-9842-308B827A7208}" srcOrd="1" destOrd="0" parTransId="{40FE8073-1FC7-4F70-A766-7C3655587C29}" sibTransId="{E2E3FC52-4A12-4F3E-AA3E-40B9E8024DDF}"/>
    <dgm:cxn modelId="{B60B7D16-0E9D-4A34-8C6E-D00CBFE041EF}" type="presOf" srcId="{2A7ECF35-79E1-4A16-8402-6FFB0508C169}" destId="{6C4FD491-3551-4D67-82D2-8EF21FF6B665}" srcOrd="1" destOrd="0" presId="urn:microsoft.com/office/officeart/2005/8/layout/cycle2"/>
    <dgm:cxn modelId="{20D41C66-A67D-4C8B-B4F5-847EF82AE1CD}" type="presOf" srcId="{6A7A882F-1928-4538-8EDF-1B9D979B9C03}" destId="{1AFFC128-65BF-44B4-BE88-5D895983419B}" srcOrd="0" destOrd="0" presId="urn:microsoft.com/office/officeart/2005/8/layout/cycle2"/>
    <dgm:cxn modelId="{4F40A47B-76EE-4A80-9FAD-950FF7E927B5}" type="presOf" srcId="{E7DD4C78-CF21-43AD-90AA-7EB9E0108C01}" destId="{99852EC5-1F27-46DA-86F6-B73885B30F88}" srcOrd="0" destOrd="0" presId="urn:microsoft.com/office/officeart/2005/8/layout/cycle2"/>
    <dgm:cxn modelId="{E4FC7B0D-05A2-48C0-AF9A-C2BA1367E3A9}" type="presOf" srcId="{5429C195-BD91-4892-8627-2D68466D1DA1}" destId="{83CB691D-6E29-4BA0-B6AB-25B89B4E412D}" srcOrd="0" destOrd="0" presId="urn:microsoft.com/office/officeart/2005/8/layout/cycle2"/>
    <dgm:cxn modelId="{0F69F533-A128-4FB1-9F67-6EF5E0F15195}" type="presOf" srcId="{02097CC1-E8E5-4C53-B28C-AFABAFEDC05D}" destId="{B0E9B785-714E-4761-8459-6D3AED3C71EF}" srcOrd="0" destOrd="0" presId="urn:microsoft.com/office/officeart/2005/8/layout/cycle2"/>
    <dgm:cxn modelId="{0EDE8AB4-CDE6-492D-A2DF-20D01AD8DB21}" type="presOf" srcId="{F5EF372A-47B8-4542-9458-4E39BBBC8A3C}" destId="{5C982B09-3202-4368-AF37-9431A9BECCCA}" srcOrd="0" destOrd="0" presId="urn:microsoft.com/office/officeart/2005/8/layout/cycle2"/>
    <dgm:cxn modelId="{F09D641C-B68E-4E82-9BD3-0E48C5E3F678}" type="presParOf" srcId="{B0E9B785-714E-4761-8459-6D3AED3C71EF}" destId="{1AFFC128-65BF-44B4-BE88-5D895983419B}" srcOrd="0" destOrd="0" presId="urn:microsoft.com/office/officeart/2005/8/layout/cycle2"/>
    <dgm:cxn modelId="{88D1744C-BA93-434F-80F1-0E9335553D5A}" type="presParOf" srcId="{B0E9B785-714E-4761-8459-6D3AED3C71EF}" destId="{EAB22EAF-0109-4495-8B88-005CA6135409}" srcOrd="1" destOrd="0" presId="urn:microsoft.com/office/officeart/2005/8/layout/cycle2"/>
    <dgm:cxn modelId="{C2B865E9-A423-41B5-8361-B26BEB36F201}" type="presParOf" srcId="{EAB22EAF-0109-4495-8B88-005CA6135409}" destId="{F5A5D4C9-B2E9-4D07-96C0-F1342B5F4066}" srcOrd="0" destOrd="0" presId="urn:microsoft.com/office/officeart/2005/8/layout/cycle2"/>
    <dgm:cxn modelId="{250829D4-615E-4428-9BF0-F91B3B843C03}" type="presParOf" srcId="{B0E9B785-714E-4761-8459-6D3AED3C71EF}" destId="{B6196B0D-85E6-429A-A0B9-CF05A7932AF0}" srcOrd="2" destOrd="0" presId="urn:microsoft.com/office/officeart/2005/8/layout/cycle2"/>
    <dgm:cxn modelId="{8949132F-EB3B-46C1-928D-63BF13E48BDA}" type="presParOf" srcId="{B0E9B785-714E-4761-8459-6D3AED3C71EF}" destId="{CD790EB8-0772-4902-84C7-B454B30F2C33}" srcOrd="3" destOrd="0" presId="urn:microsoft.com/office/officeart/2005/8/layout/cycle2"/>
    <dgm:cxn modelId="{2DBF213E-647B-44F5-9B78-A9B65F5D5F40}" type="presParOf" srcId="{CD790EB8-0772-4902-84C7-B454B30F2C33}" destId="{3627A365-04E1-4506-A45F-830D3494EB2A}" srcOrd="0" destOrd="0" presId="urn:microsoft.com/office/officeart/2005/8/layout/cycle2"/>
    <dgm:cxn modelId="{AA927836-390A-459B-B5C1-E0EFAD3EC073}" type="presParOf" srcId="{B0E9B785-714E-4761-8459-6D3AED3C71EF}" destId="{83CB691D-6E29-4BA0-B6AB-25B89B4E412D}" srcOrd="4" destOrd="0" presId="urn:microsoft.com/office/officeart/2005/8/layout/cycle2"/>
    <dgm:cxn modelId="{60258004-CB61-4F07-BAB0-FD569C1C2D7E}" type="presParOf" srcId="{B0E9B785-714E-4761-8459-6D3AED3C71EF}" destId="{793463B6-8E39-4B29-87D2-B1424B072F8E}" srcOrd="5" destOrd="0" presId="urn:microsoft.com/office/officeart/2005/8/layout/cycle2"/>
    <dgm:cxn modelId="{D6778A59-27BF-49E6-B08E-A86E095A6A4C}" type="presParOf" srcId="{793463B6-8E39-4B29-87D2-B1424B072F8E}" destId="{4750FA8A-3680-4F1B-89E3-C456E25EDEEA}" srcOrd="0" destOrd="0" presId="urn:microsoft.com/office/officeart/2005/8/layout/cycle2"/>
    <dgm:cxn modelId="{2707D92A-8729-48C5-9BAE-CDF0E9D89A9E}" type="presParOf" srcId="{B0E9B785-714E-4761-8459-6D3AED3C71EF}" destId="{90D90A91-A530-4227-9E27-EF6BF1D907E4}" srcOrd="6" destOrd="0" presId="urn:microsoft.com/office/officeart/2005/8/layout/cycle2"/>
    <dgm:cxn modelId="{148C9747-1649-4744-AB30-570163933B2E}" type="presParOf" srcId="{B0E9B785-714E-4761-8459-6D3AED3C71EF}" destId="{5C982B09-3202-4368-AF37-9431A9BECCCA}" srcOrd="7" destOrd="0" presId="urn:microsoft.com/office/officeart/2005/8/layout/cycle2"/>
    <dgm:cxn modelId="{492D2B6F-CA2B-439E-9406-184A5CBDF175}" type="presParOf" srcId="{5C982B09-3202-4368-AF37-9431A9BECCCA}" destId="{BA0AF15C-1545-4331-B106-78E7F67C121A}" srcOrd="0" destOrd="0" presId="urn:microsoft.com/office/officeart/2005/8/layout/cycle2"/>
    <dgm:cxn modelId="{6537E38B-6937-4156-822D-6AD4E54D05DA}" type="presParOf" srcId="{B0E9B785-714E-4761-8459-6D3AED3C71EF}" destId="{99852EC5-1F27-46DA-86F6-B73885B30F88}" srcOrd="8" destOrd="0" presId="urn:microsoft.com/office/officeart/2005/8/layout/cycle2"/>
    <dgm:cxn modelId="{657C454B-84D5-4056-9838-A28DD0357211}" type="presParOf" srcId="{B0E9B785-714E-4761-8459-6D3AED3C71EF}" destId="{229BC802-9E6A-44DA-8B0C-5ADF86E8B995}" srcOrd="9" destOrd="0" presId="urn:microsoft.com/office/officeart/2005/8/layout/cycle2"/>
    <dgm:cxn modelId="{93BF250A-205F-448F-8F40-B9E0E2DCB316}" type="presParOf" srcId="{229BC802-9E6A-44DA-8B0C-5ADF86E8B995}" destId="{6C4FD491-3551-4D67-82D2-8EF21FF6B66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1AF18B-5C38-4FE4-9A56-B274A07E344D}" type="doc">
      <dgm:prSet loTypeId="urn:microsoft.com/office/officeart/2005/8/layout/arrow6" loCatId="process" qsTypeId="urn:microsoft.com/office/officeart/2005/8/quickstyle/simple2" qsCatId="simple" csTypeId="urn:microsoft.com/office/officeart/2005/8/colors/accent6_4" csCatId="accent6" phldr="1"/>
      <dgm:spPr/>
      <dgm:t>
        <a:bodyPr/>
        <a:lstStyle/>
        <a:p>
          <a:pPr latinLnBrk="1"/>
          <a:endParaRPr lang="ko-KR" altLang="en-US"/>
        </a:p>
      </dgm:t>
    </dgm:pt>
    <dgm:pt modelId="{054235FE-6E81-407F-938E-29274446B345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</a:t>
          </a:r>
          <a:r>
            <a:rPr lang="en-US" altLang="ko-KR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전  도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28C13E93-272A-4E3F-8940-8BAFC330DAE8}" type="parTrans" cxnId="{AF75ABE5-B482-4601-B252-9920324424D1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0CF1FC-057D-4C86-ACF0-4ABB7F9F19BC}" type="sibTrans" cxnId="{AF75ABE5-B482-4601-B252-9920324424D1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9F6126B-51B5-441A-8AE3-AAD0DF9CF536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입주 전도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A5D16606-53CF-43D1-AEE6-E4258B484678}" type="parTrans" cxnId="{A8DD009C-5887-4D39-BF5D-C1B7F2BFFA21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289373F-AA64-44F6-B175-E1390B22E948}" type="sibTrans" cxnId="{A8DD009C-5887-4D39-BF5D-C1B7F2BFFA21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45344E8-B545-4132-BD92-F863250B800D}" type="pres">
      <dgm:prSet presAssocID="{591AF18B-5C38-4FE4-9A56-B274A07E344D}" presName="compositeShape" presStyleCnt="0">
        <dgm:presLayoutVars>
          <dgm:chMax val="2"/>
          <dgm:dir/>
          <dgm:resizeHandles val="exact"/>
        </dgm:presLayoutVars>
      </dgm:prSet>
      <dgm:spPr/>
    </dgm:pt>
    <dgm:pt modelId="{3858B8B6-A88A-48E2-B22C-4B70FFBE874F}" type="pres">
      <dgm:prSet presAssocID="{591AF18B-5C38-4FE4-9A56-B274A07E344D}" presName="ribbon" presStyleLbl="node1" presStyleIdx="0" presStyleCnt="1" custScaleY="115385"/>
      <dgm:spPr/>
    </dgm:pt>
    <dgm:pt modelId="{F39C079B-C3B8-433A-9355-B7AF92FB541A}" type="pres">
      <dgm:prSet presAssocID="{591AF18B-5C38-4FE4-9A56-B274A07E344D}" presName="leftArrowText" presStyleLbl="node1" presStyleIdx="0" presStyleCnt="1" custLinFactNeighborY="916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82F000D-AD82-49AD-8774-55358180DF11}" type="pres">
      <dgm:prSet presAssocID="{591AF18B-5C38-4FE4-9A56-B274A07E344D}" presName="rightArrowText" presStyleLbl="node1" presStyleIdx="0" presStyleCnt="1" custLinFactNeighborY="344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469F2C3-D833-46B4-9BE1-BF5CCC1DDD0D}" type="presOf" srcId="{591AF18B-5C38-4FE4-9A56-B274A07E344D}" destId="{A45344E8-B545-4132-BD92-F863250B800D}" srcOrd="0" destOrd="0" presId="urn:microsoft.com/office/officeart/2005/8/layout/arrow6"/>
    <dgm:cxn modelId="{A22BD746-C566-4C2D-B416-9CB36CE00CEE}" type="presOf" srcId="{39F6126B-51B5-441A-8AE3-AAD0DF9CF536}" destId="{182F000D-AD82-49AD-8774-55358180DF11}" srcOrd="0" destOrd="0" presId="urn:microsoft.com/office/officeart/2005/8/layout/arrow6"/>
    <dgm:cxn modelId="{A8DD009C-5887-4D39-BF5D-C1B7F2BFFA21}" srcId="{591AF18B-5C38-4FE4-9A56-B274A07E344D}" destId="{39F6126B-51B5-441A-8AE3-AAD0DF9CF536}" srcOrd="1" destOrd="0" parTransId="{A5D16606-53CF-43D1-AEE6-E4258B484678}" sibTransId="{5289373F-AA64-44F6-B175-E1390B22E948}"/>
    <dgm:cxn modelId="{AF75ABE5-B482-4601-B252-9920324424D1}" srcId="{591AF18B-5C38-4FE4-9A56-B274A07E344D}" destId="{054235FE-6E81-407F-938E-29274446B345}" srcOrd="0" destOrd="0" parTransId="{28C13E93-272A-4E3F-8940-8BAFC330DAE8}" sibTransId="{310CF1FC-057D-4C86-ACF0-4ABB7F9F19BC}"/>
    <dgm:cxn modelId="{E53F1B3C-BF0A-46C3-930A-52327A80FBA0}" type="presOf" srcId="{054235FE-6E81-407F-938E-29274446B345}" destId="{F39C079B-C3B8-433A-9355-B7AF92FB541A}" srcOrd="0" destOrd="0" presId="urn:microsoft.com/office/officeart/2005/8/layout/arrow6"/>
    <dgm:cxn modelId="{901A6AB8-4F28-42B7-A1E1-7B54ABF07B5E}" type="presParOf" srcId="{A45344E8-B545-4132-BD92-F863250B800D}" destId="{3858B8B6-A88A-48E2-B22C-4B70FFBE874F}" srcOrd="0" destOrd="0" presId="urn:microsoft.com/office/officeart/2005/8/layout/arrow6"/>
    <dgm:cxn modelId="{A5FBD0B0-ECD7-46A4-A77B-ADA22FC99C2F}" type="presParOf" srcId="{A45344E8-B545-4132-BD92-F863250B800D}" destId="{F39C079B-C3B8-433A-9355-B7AF92FB541A}" srcOrd="1" destOrd="0" presId="urn:microsoft.com/office/officeart/2005/8/layout/arrow6"/>
    <dgm:cxn modelId="{5C51EEBD-414A-4650-BE22-E0E1B5EC6A41}" type="presParOf" srcId="{A45344E8-B545-4132-BD92-F863250B800D}" destId="{182F000D-AD82-49AD-8774-55358180DF11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rPr>
            <a:t>4. </a:t>
          </a:r>
          <a:r>
            <a:rPr lang="ko-KR" altLang="en-US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rPr>
            <a:t>전도의 프로세스</a:t>
          </a:r>
          <a:endParaRPr lang="ko-KR" altLang="en-US" sz="4800" dirty="0"/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2800"/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2800"/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Y="-50071" custLinFactNeighborX="-97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18F68CEC-BA42-4FC1-91DF-E6AABD575820}" type="presOf" srcId="{CCBF8B99-9D3D-40B4-8A54-50E83D6539B6}" destId="{F81D05D7-B59D-4A09-AF80-609DC592F35F}" srcOrd="0" destOrd="0" presId="urn:microsoft.com/office/officeart/2005/8/layout/vList2"/>
    <dgm:cxn modelId="{BC5E7915-2FD7-4B50-8243-6A7695AA4558}" type="presOf" srcId="{D0473393-26E5-46F8-8871-1EFF579E9FA4}" destId="{33CC76A8-2EEC-40B6-929F-4498E190E5C2}" srcOrd="0" destOrd="0" presId="urn:microsoft.com/office/officeart/2005/8/layout/vList2"/>
    <dgm:cxn modelId="{4CB026B6-149F-42D7-8678-3AC0B90AD986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116B351-ED47-4F94-90C5-EAFD1E506AAE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pPr latinLnBrk="1"/>
          <a:endParaRPr lang="ko-KR" altLang="en-US"/>
        </a:p>
      </dgm:t>
    </dgm:pt>
    <dgm:pt modelId="{F727F8D0-9975-45A1-9A05-AFEBFBED4A1A}">
      <dgm:prSet custT="1"/>
      <dgm:spPr/>
      <dgm:t>
        <a:bodyPr/>
        <a:lstStyle/>
        <a:p>
          <a:pPr algn="ctr" latinLnBrk="1"/>
          <a:r>
            <a:rPr lang="ko-KR" altLang="en-US" sz="96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x깡통로봇 B" pitchFamily="18" charset="-127"/>
              <a:ea typeface="Rix깡통로봇 B" pitchFamily="18" charset="-127"/>
            </a:rPr>
            <a:t>관계 맺기</a:t>
          </a:r>
          <a:r>
            <a:rPr lang="en-US" altLang="ko-KR" sz="96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x깡통로봇 B" pitchFamily="18" charset="-127"/>
              <a:ea typeface="Rix깡통로봇 B" pitchFamily="18" charset="-127"/>
            </a:rPr>
            <a:t>…</a:t>
          </a:r>
          <a:endParaRPr lang="ko-KR" altLang="en-US" sz="96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Rix깡통로봇 B" pitchFamily="18" charset="-127"/>
            <a:ea typeface="Rix깡통로봇 B" pitchFamily="18" charset="-127"/>
          </a:endParaRPr>
        </a:p>
      </dgm:t>
    </dgm:pt>
    <dgm:pt modelId="{F8EE89EC-06CD-4C11-8B5C-221F3F0D9F42}" type="parTrans" cxnId="{0CE2BB3B-85E9-49CA-8153-8F4B717E5024}">
      <dgm:prSet/>
      <dgm:spPr/>
      <dgm:t>
        <a:bodyPr/>
        <a:lstStyle/>
        <a:p>
          <a:pPr latinLnBrk="1"/>
          <a:endParaRPr lang="ko-KR" altLang="en-US" sz="7200">
            <a:latin typeface="Rix깡통로봇 B" pitchFamily="18" charset="-127"/>
            <a:ea typeface="Rix깡통로봇 B" pitchFamily="18" charset="-127"/>
          </a:endParaRPr>
        </a:p>
      </dgm:t>
    </dgm:pt>
    <dgm:pt modelId="{5CF484A1-515D-4ACF-A83E-609579FC3A29}" type="sibTrans" cxnId="{0CE2BB3B-85E9-49CA-8153-8F4B717E5024}">
      <dgm:prSet/>
      <dgm:spPr/>
      <dgm:t>
        <a:bodyPr/>
        <a:lstStyle/>
        <a:p>
          <a:pPr latinLnBrk="1"/>
          <a:endParaRPr lang="ko-KR" altLang="en-US" sz="7200">
            <a:latin typeface="Rix깡통로봇 B" pitchFamily="18" charset="-127"/>
            <a:ea typeface="Rix깡통로봇 B" pitchFamily="18" charset="-127"/>
          </a:endParaRPr>
        </a:p>
      </dgm:t>
    </dgm:pt>
    <dgm:pt modelId="{C9663BD9-3144-4557-812B-D65FCF5CAD68}" type="pres">
      <dgm:prSet presAssocID="{5116B351-ED47-4F94-90C5-EAFD1E506AAE}" presName="linear" presStyleCnt="0">
        <dgm:presLayoutVars>
          <dgm:animLvl val="lvl"/>
          <dgm:resizeHandles val="exact"/>
        </dgm:presLayoutVars>
      </dgm:prSet>
      <dgm:spPr/>
    </dgm:pt>
    <dgm:pt modelId="{D7C49FF0-9167-4984-991E-184A830016FB}" type="pres">
      <dgm:prSet presAssocID="{F727F8D0-9975-45A1-9A05-AFEBFBED4A1A}" presName="parentText" presStyleLbl="node1" presStyleIdx="0" presStyleCnt="1" custLinFactNeighborX="-6556" custLinFactNeighborY="330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4B525AE-DB7F-417E-9270-7E8BE4716FD9}" type="presOf" srcId="{5116B351-ED47-4F94-90C5-EAFD1E506AAE}" destId="{C9663BD9-3144-4557-812B-D65FCF5CAD68}" srcOrd="0" destOrd="0" presId="urn:microsoft.com/office/officeart/2005/8/layout/vList2"/>
    <dgm:cxn modelId="{0CE2BB3B-85E9-49CA-8153-8F4B717E5024}" srcId="{5116B351-ED47-4F94-90C5-EAFD1E506AAE}" destId="{F727F8D0-9975-45A1-9A05-AFEBFBED4A1A}" srcOrd="0" destOrd="0" parTransId="{F8EE89EC-06CD-4C11-8B5C-221F3F0D9F42}" sibTransId="{5CF484A1-515D-4ACF-A83E-609579FC3A29}"/>
    <dgm:cxn modelId="{3E905B68-369F-4D80-AA18-30188DDF89C2}" type="presOf" srcId="{F727F8D0-9975-45A1-9A05-AFEBFBED4A1A}" destId="{D7C49FF0-9167-4984-991E-184A830016FB}" srcOrd="0" destOrd="0" presId="urn:microsoft.com/office/officeart/2005/8/layout/vList2"/>
    <dgm:cxn modelId="{FFC53BC8-A499-49FD-AA3F-BDED02734798}" type="presParOf" srcId="{C9663BD9-3144-4557-812B-D65FCF5CAD68}" destId="{D7C49FF0-9167-4984-991E-184A830016F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8DDF621-5571-4B33-81E6-963BE857F00A}" type="doc">
      <dgm:prSet loTypeId="urn:microsoft.com/office/officeart/2005/8/layout/arrow6" loCatId="relationship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84481C23-25BF-4A85-99F7-EF3A614DD001}">
      <dgm:prSet phldrT="[텍스트]" custT="1"/>
      <dgm:spPr/>
      <dgm:t>
        <a:bodyPr/>
        <a:lstStyle/>
        <a:p>
          <a:pPr latinLnBrk="1"/>
          <a:r>
            <a:rPr lang="ko-KR" alt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친구 되기</a:t>
          </a:r>
          <a:endParaRPr lang="ko-KR" altLang="en-US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545EE5D-ACB1-4011-954E-7B635CAC2D14}" type="parTrans" cxnId="{96E2E5BA-E629-493D-AFEA-F0D58D1B9144}">
      <dgm:prSet/>
      <dgm:spPr/>
      <dgm:t>
        <a:bodyPr/>
        <a:lstStyle/>
        <a:p>
          <a:pPr latinLnBrk="1"/>
          <a:endParaRPr lang="ko-KR" altLang="en-US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5F14755A-40A1-4DB6-9C18-1DFE40676B77}" type="sibTrans" cxnId="{96E2E5BA-E629-493D-AFEA-F0D58D1B9144}">
      <dgm:prSet/>
      <dgm:spPr/>
      <dgm:t>
        <a:bodyPr/>
        <a:lstStyle/>
        <a:p>
          <a:pPr latinLnBrk="1"/>
          <a:endParaRPr lang="ko-KR" altLang="en-US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AD54CF8B-DE95-4D42-8A2E-2CEE07A3B4B7}">
      <dgm:prSet phldrT="[텍스트]" custT="1"/>
      <dgm:spPr/>
      <dgm:t>
        <a:bodyPr/>
        <a:lstStyle/>
        <a:p>
          <a:pPr latinLnBrk="1"/>
          <a:r>
            <a:rPr lang="ko-KR" alt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필요 채우기</a:t>
          </a:r>
          <a:endParaRPr lang="ko-KR" altLang="en-US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727476A5-DAA6-44AC-B770-7DC27868020D}" type="parTrans" cxnId="{3F583A83-48A1-4A9D-A500-B75664C85CE6}">
      <dgm:prSet/>
      <dgm:spPr/>
      <dgm:t>
        <a:bodyPr/>
        <a:lstStyle/>
        <a:p>
          <a:pPr latinLnBrk="1"/>
          <a:endParaRPr lang="ko-KR" altLang="en-US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A061CD7F-F61E-4A8F-8407-FAD6F5788782}" type="sibTrans" cxnId="{3F583A83-48A1-4A9D-A500-B75664C85CE6}">
      <dgm:prSet/>
      <dgm:spPr/>
      <dgm:t>
        <a:bodyPr/>
        <a:lstStyle/>
        <a:p>
          <a:pPr latinLnBrk="1"/>
          <a:endParaRPr lang="ko-KR" altLang="en-US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DCD78DD4-FC08-43B4-81EF-8799F3DEA398}" type="pres">
      <dgm:prSet presAssocID="{B8DDF621-5571-4B33-81E6-963BE857F00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25294B8-C18F-4C90-A91A-82515F362700}" type="pres">
      <dgm:prSet presAssocID="{B8DDF621-5571-4B33-81E6-963BE857F00A}" presName="ribbon" presStyleLbl="node1" presStyleIdx="0" presStyleCnt="1" custScaleY="131501"/>
      <dgm:spPr/>
      <dgm:t>
        <a:bodyPr/>
        <a:lstStyle/>
        <a:p>
          <a:pPr latinLnBrk="1"/>
          <a:endParaRPr lang="ko-KR" altLang="en-US"/>
        </a:p>
      </dgm:t>
    </dgm:pt>
    <dgm:pt modelId="{EF87B73A-5455-459E-A88A-CC7A3398976F}" type="pres">
      <dgm:prSet presAssocID="{B8DDF621-5571-4B33-81E6-963BE857F00A}" presName="leftArrowText" presStyleLbl="node1" presStyleIdx="0" presStyleCnt="1" custLinFactNeighborX="-1494" custLinFactNeighborY="-269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25B9FA-A95C-4E70-BA2F-6064BDFA0CB9}" type="pres">
      <dgm:prSet presAssocID="{B8DDF621-5571-4B33-81E6-963BE857F00A}" presName="rightArrowText" presStyleLbl="node1" presStyleIdx="0" presStyleCnt="1" custScaleX="120529" custLinFactNeighborY="842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F583A83-48A1-4A9D-A500-B75664C85CE6}" srcId="{B8DDF621-5571-4B33-81E6-963BE857F00A}" destId="{AD54CF8B-DE95-4D42-8A2E-2CEE07A3B4B7}" srcOrd="1" destOrd="0" parTransId="{727476A5-DAA6-44AC-B770-7DC27868020D}" sibTransId="{A061CD7F-F61E-4A8F-8407-FAD6F5788782}"/>
    <dgm:cxn modelId="{024A1F07-DD69-4A21-A139-9B8D2CE7D83B}" type="presOf" srcId="{AD54CF8B-DE95-4D42-8A2E-2CEE07A3B4B7}" destId="{6125B9FA-A95C-4E70-BA2F-6064BDFA0CB9}" srcOrd="0" destOrd="0" presId="urn:microsoft.com/office/officeart/2005/8/layout/arrow6"/>
    <dgm:cxn modelId="{96E2E5BA-E629-493D-AFEA-F0D58D1B9144}" srcId="{B8DDF621-5571-4B33-81E6-963BE857F00A}" destId="{84481C23-25BF-4A85-99F7-EF3A614DD001}" srcOrd="0" destOrd="0" parTransId="{3545EE5D-ACB1-4011-954E-7B635CAC2D14}" sibTransId="{5F14755A-40A1-4DB6-9C18-1DFE40676B77}"/>
    <dgm:cxn modelId="{B3B5DB63-FF6F-466E-8716-A2E129545C0E}" type="presOf" srcId="{84481C23-25BF-4A85-99F7-EF3A614DD001}" destId="{EF87B73A-5455-459E-A88A-CC7A3398976F}" srcOrd="0" destOrd="0" presId="urn:microsoft.com/office/officeart/2005/8/layout/arrow6"/>
    <dgm:cxn modelId="{082CEF90-270F-4C1F-9BCB-DF81FB169A13}" type="presOf" srcId="{B8DDF621-5571-4B33-81E6-963BE857F00A}" destId="{DCD78DD4-FC08-43B4-81EF-8799F3DEA398}" srcOrd="0" destOrd="0" presId="urn:microsoft.com/office/officeart/2005/8/layout/arrow6"/>
    <dgm:cxn modelId="{D74F323F-44A9-4407-B90B-DDD6A4CAB90E}" type="presParOf" srcId="{DCD78DD4-FC08-43B4-81EF-8799F3DEA398}" destId="{425294B8-C18F-4C90-A91A-82515F362700}" srcOrd="0" destOrd="0" presId="urn:microsoft.com/office/officeart/2005/8/layout/arrow6"/>
    <dgm:cxn modelId="{6B4CEF2E-7314-4C55-9F7E-C9BDA5C696FF}" type="presParOf" srcId="{DCD78DD4-FC08-43B4-81EF-8799F3DEA398}" destId="{EF87B73A-5455-459E-A88A-CC7A3398976F}" srcOrd="1" destOrd="0" presId="urn:microsoft.com/office/officeart/2005/8/layout/arrow6"/>
    <dgm:cxn modelId="{6B85E5EB-B472-478C-B334-C8344951D01D}" type="presParOf" srcId="{DCD78DD4-FC08-43B4-81EF-8799F3DEA398}" destId="{6125B9FA-A95C-4E70-BA2F-6064BDFA0CB9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E257B37-FAF8-4D86-99BF-168234B89318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E5D7CFB0-AB2E-4A33-B89E-5B17846AA32D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일반 생활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554B9EFC-DF60-418F-A86C-7F27DC94DE30}" type="parTrans" cxnId="{73113BBC-AB11-44F0-BB77-2181263CA3F5}">
      <dgm:prSet/>
      <dgm:spPr/>
      <dgm:t>
        <a:bodyPr/>
        <a:lstStyle/>
        <a:p>
          <a:pPr latinLnBrk="1"/>
          <a:endParaRPr lang="ko-KR" altLang="en-US" sz="2400">
            <a:latin typeface="08서울남산체 EB" pitchFamily="18" charset="-127"/>
            <a:ea typeface="08서울남산체 EB" pitchFamily="18" charset="-127"/>
          </a:endParaRPr>
        </a:p>
      </dgm:t>
    </dgm:pt>
    <dgm:pt modelId="{912B8C06-A4CE-48F0-BB2C-40758EE03F6D}" type="sibTrans" cxnId="{73113BBC-AB11-44F0-BB77-2181263CA3F5}">
      <dgm:prSet/>
      <dgm:spPr/>
      <dgm:t>
        <a:bodyPr/>
        <a:lstStyle/>
        <a:p>
          <a:pPr latinLnBrk="1"/>
          <a:endParaRPr lang="ko-KR" altLang="en-US" sz="2400">
            <a:latin typeface="08서울남산체 EB" pitchFamily="18" charset="-127"/>
            <a:ea typeface="08서울남산체 EB" pitchFamily="18" charset="-127"/>
          </a:endParaRPr>
        </a:p>
      </dgm:t>
    </dgm:pt>
    <dgm:pt modelId="{B252DCFE-64BA-4234-8675-516690D9AA07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영적 생활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6D8AA14-08F0-432A-9813-820822AE2686}" type="parTrans" cxnId="{156C7F45-DA82-47EB-9801-4C480E50C5D7}">
      <dgm:prSet/>
      <dgm:spPr/>
      <dgm:t>
        <a:bodyPr/>
        <a:lstStyle/>
        <a:p>
          <a:pPr latinLnBrk="1"/>
          <a:endParaRPr lang="ko-KR" altLang="en-US" sz="2400"/>
        </a:p>
      </dgm:t>
    </dgm:pt>
    <dgm:pt modelId="{7DB1F808-39B5-4448-B6E3-830AF89F94B4}" type="sibTrans" cxnId="{156C7F45-DA82-47EB-9801-4C480E50C5D7}">
      <dgm:prSet/>
      <dgm:spPr/>
      <dgm:t>
        <a:bodyPr/>
        <a:lstStyle/>
        <a:p>
          <a:pPr latinLnBrk="1"/>
          <a:endParaRPr lang="ko-KR" altLang="en-US" sz="2400"/>
        </a:p>
      </dgm:t>
    </dgm:pt>
    <dgm:pt modelId="{AD6AA38C-58B4-49DE-9467-1025BC4CA87E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종교 생활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6784CB8F-4261-4782-B43B-27F6D8C963B9}" type="parTrans" cxnId="{E2CAD02D-837B-4111-B253-1402FB0D496B}">
      <dgm:prSet/>
      <dgm:spPr/>
      <dgm:t>
        <a:bodyPr/>
        <a:lstStyle/>
        <a:p>
          <a:pPr latinLnBrk="1"/>
          <a:endParaRPr lang="ko-KR" altLang="en-US" sz="2400"/>
        </a:p>
      </dgm:t>
    </dgm:pt>
    <dgm:pt modelId="{54EDF58A-C6C1-4E1A-8D99-4D87140018FE}" type="sibTrans" cxnId="{E2CAD02D-837B-4111-B253-1402FB0D496B}">
      <dgm:prSet/>
      <dgm:spPr/>
      <dgm:t>
        <a:bodyPr/>
        <a:lstStyle/>
        <a:p>
          <a:pPr latinLnBrk="1"/>
          <a:endParaRPr lang="ko-KR" altLang="en-US" sz="2400"/>
        </a:p>
      </dgm:t>
    </dgm:pt>
    <dgm:pt modelId="{5135B8F2-2F39-434D-A617-153087EC4995}" type="pres">
      <dgm:prSet presAssocID="{1E257B37-FAF8-4D86-99BF-168234B89318}" presName="arrowDiagram" presStyleCnt="0">
        <dgm:presLayoutVars>
          <dgm:chMax val="5"/>
          <dgm:dir/>
          <dgm:resizeHandles val="exact"/>
        </dgm:presLayoutVars>
      </dgm:prSet>
      <dgm:spPr/>
    </dgm:pt>
    <dgm:pt modelId="{CFC0B188-80C7-4DEE-9E24-9ADCD2E4313B}" type="pres">
      <dgm:prSet presAssocID="{1E257B37-FAF8-4D86-99BF-168234B89318}" presName="arrow" presStyleLbl="bgShp" presStyleIdx="0" presStyleCnt="1"/>
      <dgm:spPr/>
    </dgm:pt>
    <dgm:pt modelId="{D6DB1BB7-98A3-4C86-A63D-A029A79DFF55}" type="pres">
      <dgm:prSet presAssocID="{1E257B37-FAF8-4D86-99BF-168234B89318}" presName="arrowDiagram3" presStyleCnt="0"/>
      <dgm:spPr/>
    </dgm:pt>
    <dgm:pt modelId="{B0DA8E13-22E4-40EB-A000-33F97BD120E6}" type="pres">
      <dgm:prSet presAssocID="{E5D7CFB0-AB2E-4A33-B89E-5B17846AA32D}" presName="bullet3a" presStyleLbl="node1" presStyleIdx="0" presStyleCnt="3"/>
      <dgm:spPr/>
    </dgm:pt>
    <dgm:pt modelId="{801CB492-5B01-4150-8F05-165D7AA0FE12}" type="pres">
      <dgm:prSet presAssocID="{E5D7CFB0-AB2E-4A33-B89E-5B17846AA32D}" presName="textBox3a" presStyleLbl="revTx" presStyleIdx="0" presStyleCnt="3" custScaleX="207032" custScaleY="50569" custLinFactNeighborX="43110" custLinFactNeighborY="-504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18CA096-FCFE-4F58-A5ED-96CDC6C6D4E9}" type="pres">
      <dgm:prSet presAssocID="{AD6AA38C-58B4-49DE-9467-1025BC4CA87E}" presName="bullet3b" presStyleLbl="node1" presStyleIdx="1" presStyleCnt="3"/>
      <dgm:spPr/>
    </dgm:pt>
    <dgm:pt modelId="{675BE600-7A40-4F84-8CE9-8C6A4BED331E}" type="pres">
      <dgm:prSet presAssocID="{AD6AA38C-58B4-49DE-9467-1025BC4CA87E}" presName="textBox3b" presStyleLbl="revTx" presStyleIdx="1" presStyleCnt="3" custScaleX="169209" custScaleY="44433" custLinFactNeighborX="19500" custLinFactNeighborY="-148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D93EC3B-F187-4A1E-A00B-796DE7EE20BD}" type="pres">
      <dgm:prSet presAssocID="{B252DCFE-64BA-4234-8675-516690D9AA07}" presName="bullet3c" presStyleLbl="node1" presStyleIdx="2" presStyleCnt="3"/>
      <dgm:spPr/>
    </dgm:pt>
    <dgm:pt modelId="{0DC66922-F46E-4471-9D26-2DC980B321F0}" type="pres">
      <dgm:prSet presAssocID="{B252DCFE-64BA-4234-8675-516690D9AA07}" presName="textBox3c" presStyleLbl="revTx" presStyleIdx="2" presStyleCnt="3" custScaleX="169559" custScaleY="43885" custLinFactNeighborX="33636" custLinFactNeighborY="-2312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2A6509E-18C3-4835-8B22-FE5D3B273342}" type="presOf" srcId="{B252DCFE-64BA-4234-8675-516690D9AA07}" destId="{0DC66922-F46E-4471-9D26-2DC980B321F0}" srcOrd="0" destOrd="0" presId="urn:microsoft.com/office/officeart/2005/8/layout/arrow2"/>
    <dgm:cxn modelId="{E2CAD02D-837B-4111-B253-1402FB0D496B}" srcId="{1E257B37-FAF8-4D86-99BF-168234B89318}" destId="{AD6AA38C-58B4-49DE-9467-1025BC4CA87E}" srcOrd="1" destOrd="0" parTransId="{6784CB8F-4261-4782-B43B-27F6D8C963B9}" sibTransId="{54EDF58A-C6C1-4E1A-8D99-4D87140018FE}"/>
    <dgm:cxn modelId="{61F03625-E3C2-44F9-AEDA-7DAE5C76E343}" type="presOf" srcId="{AD6AA38C-58B4-49DE-9467-1025BC4CA87E}" destId="{675BE600-7A40-4F84-8CE9-8C6A4BED331E}" srcOrd="0" destOrd="0" presId="urn:microsoft.com/office/officeart/2005/8/layout/arrow2"/>
    <dgm:cxn modelId="{156C7F45-DA82-47EB-9801-4C480E50C5D7}" srcId="{1E257B37-FAF8-4D86-99BF-168234B89318}" destId="{B252DCFE-64BA-4234-8675-516690D9AA07}" srcOrd="2" destOrd="0" parTransId="{36D8AA14-08F0-432A-9813-820822AE2686}" sibTransId="{7DB1F808-39B5-4448-B6E3-830AF89F94B4}"/>
    <dgm:cxn modelId="{73113BBC-AB11-44F0-BB77-2181263CA3F5}" srcId="{1E257B37-FAF8-4D86-99BF-168234B89318}" destId="{E5D7CFB0-AB2E-4A33-B89E-5B17846AA32D}" srcOrd="0" destOrd="0" parTransId="{554B9EFC-DF60-418F-A86C-7F27DC94DE30}" sibTransId="{912B8C06-A4CE-48F0-BB2C-40758EE03F6D}"/>
    <dgm:cxn modelId="{E27B686C-8DDA-48B5-8593-E81ACD1B28E6}" type="presOf" srcId="{E5D7CFB0-AB2E-4A33-B89E-5B17846AA32D}" destId="{801CB492-5B01-4150-8F05-165D7AA0FE12}" srcOrd="0" destOrd="0" presId="urn:microsoft.com/office/officeart/2005/8/layout/arrow2"/>
    <dgm:cxn modelId="{AF5D7FDB-C67C-4AEF-BBD1-81471082E1B3}" type="presOf" srcId="{1E257B37-FAF8-4D86-99BF-168234B89318}" destId="{5135B8F2-2F39-434D-A617-153087EC4995}" srcOrd="0" destOrd="0" presId="urn:microsoft.com/office/officeart/2005/8/layout/arrow2"/>
    <dgm:cxn modelId="{4F8E5D9C-F3DC-4923-BD9F-68204976FD0D}" type="presParOf" srcId="{5135B8F2-2F39-434D-A617-153087EC4995}" destId="{CFC0B188-80C7-4DEE-9E24-9ADCD2E4313B}" srcOrd="0" destOrd="0" presId="urn:microsoft.com/office/officeart/2005/8/layout/arrow2"/>
    <dgm:cxn modelId="{7ED74600-D3C1-42D4-BECD-6112F0384347}" type="presParOf" srcId="{5135B8F2-2F39-434D-A617-153087EC4995}" destId="{D6DB1BB7-98A3-4C86-A63D-A029A79DFF55}" srcOrd="1" destOrd="0" presId="urn:microsoft.com/office/officeart/2005/8/layout/arrow2"/>
    <dgm:cxn modelId="{D33143A1-5A5D-43E7-8F39-AA26841AF510}" type="presParOf" srcId="{D6DB1BB7-98A3-4C86-A63D-A029A79DFF55}" destId="{B0DA8E13-22E4-40EB-A000-33F97BD120E6}" srcOrd="0" destOrd="0" presId="urn:microsoft.com/office/officeart/2005/8/layout/arrow2"/>
    <dgm:cxn modelId="{130BE493-DEBC-4B70-9402-9880CA660731}" type="presParOf" srcId="{D6DB1BB7-98A3-4C86-A63D-A029A79DFF55}" destId="{801CB492-5B01-4150-8F05-165D7AA0FE12}" srcOrd="1" destOrd="0" presId="urn:microsoft.com/office/officeart/2005/8/layout/arrow2"/>
    <dgm:cxn modelId="{D4959579-32B3-4E63-8744-99C43A747A4B}" type="presParOf" srcId="{D6DB1BB7-98A3-4C86-A63D-A029A79DFF55}" destId="{F18CA096-FCFE-4F58-A5ED-96CDC6C6D4E9}" srcOrd="2" destOrd="0" presId="urn:microsoft.com/office/officeart/2005/8/layout/arrow2"/>
    <dgm:cxn modelId="{C6A54C38-26CE-4068-B435-F747AE19D61E}" type="presParOf" srcId="{D6DB1BB7-98A3-4C86-A63D-A029A79DFF55}" destId="{675BE600-7A40-4F84-8CE9-8C6A4BED331E}" srcOrd="3" destOrd="0" presId="urn:microsoft.com/office/officeart/2005/8/layout/arrow2"/>
    <dgm:cxn modelId="{3C9E8490-685F-4DA9-B160-8FD8B23EDD92}" type="presParOf" srcId="{D6DB1BB7-98A3-4C86-A63D-A029A79DFF55}" destId="{3D93EC3B-F187-4A1E-A00B-796DE7EE20BD}" srcOrd="4" destOrd="0" presId="urn:microsoft.com/office/officeart/2005/8/layout/arrow2"/>
    <dgm:cxn modelId="{8482B7C2-4057-4C65-8C73-316568D6488F}" type="presParOf" srcId="{D6DB1BB7-98A3-4C86-A63D-A029A79DFF55}" destId="{0DC66922-F46E-4471-9D26-2DC980B321F0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E257B37-FAF8-4D86-99BF-168234B89318}" type="doc">
      <dgm:prSet loTypeId="urn:microsoft.com/office/officeart/2005/8/layout/process5" loCatId="process" qsTypeId="urn:microsoft.com/office/officeart/2005/8/quickstyle/simple5" qsCatId="simple" csTypeId="urn:microsoft.com/office/officeart/2005/8/colors/colorful5" csCatId="colorful" phldr="1"/>
      <dgm:spPr/>
    </dgm:pt>
    <dgm:pt modelId="{F09600A0-E8C7-4E53-B3AE-F7716FFC7609}">
      <dgm:prSet phldrT="[텍스트]" custT="1"/>
      <dgm:spPr/>
      <dgm:t>
        <a:bodyPr vert="horz"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관찰한다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D2685A3B-2CB4-430D-AC05-F6D2D66C5E4E}" type="parTrans" cxnId="{5580CEE2-CDF9-44CF-8CDE-C84C54E662E1}">
      <dgm:prSet/>
      <dgm:spPr/>
      <dgm:t>
        <a:bodyPr/>
        <a:lstStyle/>
        <a:p>
          <a:pPr latinLnBrk="1"/>
          <a:endParaRPr lang="ko-KR" altLang="en-US" sz="2400"/>
        </a:p>
      </dgm:t>
    </dgm:pt>
    <dgm:pt modelId="{6863440C-CC97-483B-96FA-15C36FD9A09E}" type="sibTrans" cxnId="{5580CEE2-CDF9-44CF-8CDE-C84C54E662E1}">
      <dgm:prSet custT="1"/>
      <dgm:spPr/>
      <dgm:t>
        <a:bodyPr/>
        <a:lstStyle/>
        <a:p>
          <a:pPr latinLnBrk="1"/>
          <a:endParaRPr lang="ko-KR" altLang="en-US" sz="3600"/>
        </a:p>
      </dgm:t>
    </dgm:pt>
    <dgm:pt modelId="{77F2280A-7295-4486-A5D6-03D00C4C8767}">
      <dgm:prSet phldrT="[텍스트]" custT="1"/>
      <dgm:spPr/>
      <dgm:t>
        <a:bodyPr vert="horz"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질문한다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D7081FFB-62FA-40D4-BA7B-4D5804718715}" type="parTrans" cxnId="{C7CDA5E6-D448-4190-A5B7-7187AE907D2C}">
      <dgm:prSet/>
      <dgm:spPr/>
      <dgm:t>
        <a:bodyPr/>
        <a:lstStyle/>
        <a:p>
          <a:pPr latinLnBrk="1"/>
          <a:endParaRPr lang="ko-KR" altLang="en-US"/>
        </a:p>
      </dgm:t>
    </dgm:pt>
    <dgm:pt modelId="{BD499D0A-2A61-4255-87FB-B5E74ADFA4AF}" type="sibTrans" cxnId="{C7CDA5E6-D448-4190-A5B7-7187AE907D2C}">
      <dgm:prSet/>
      <dgm:spPr/>
      <dgm:t>
        <a:bodyPr/>
        <a:lstStyle/>
        <a:p>
          <a:pPr latinLnBrk="1"/>
          <a:endParaRPr lang="ko-KR" altLang="en-US"/>
        </a:p>
      </dgm:t>
    </dgm:pt>
    <dgm:pt modelId="{717B5CC1-BC72-4C97-AC7F-53CDC4357C1B}">
      <dgm:prSet phldrT="[텍스트]" custT="1"/>
      <dgm:spPr/>
      <dgm:t>
        <a:bodyPr vert="horz"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경청한다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A126DA9A-9CB4-4A34-A7D1-970E3150B3D8}" type="parTrans" cxnId="{73BEEC44-F845-4D2D-8EA6-B9691E990517}">
      <dgm:prSet/>
      <dgm:spPr/>
      <dgm:t>
        <a:bodyPr/>
        <a:lstStyle/>
        <a:p>
          <a:pPr latinLnBrk="1"/>
          <a:endParaRPr lang="ko-KR" altLang="en-US"/>
        </a:p>
      </dgm:t>
    </dgm:pt>
    <dgm:pt modelId="{37D9F13B-5213-43F3-BCA7-F3DB6C5AC67D}" type="sibTrans" cxnId="{73BEEC44-F845-4D2D-8EA6-B9691E990517}">
      <dgm:prSet/>
      <dgm:spPr/>
      <dgm:t>
        <a:bodyPr/>
        <a:lstStyle/>
        <a:p>
          <a:pPr latinLnBrk="1"/>
          <a:endParaRPr lang="ko-KR" altLang="en-US"/>
        </a:p>
      </dgm:t>
    </dgm:pt>
    <dgm:pt modelId="{CCBD475B-93FD-4C7F-8574-DA2C3132D567}">
      <dgm:prSet phldrT="[텍스트]" custT="1"/>
      <dgm:spPr/>
      <dgm:t>
        <a:bodyPr vert="horz"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칭찬한다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2238B2BF-5FE5-490F-B25B-62A14F1FD45B}" type="parTrans" cxnId="{8431BF99-7338-416C-B8D3-BA6154C580DA}">
      <dgm:prSet/>
      <dgm:spPr/>
      <dgm:t>
        <a:bodyPr/>
        <a:lstStyle/>
        <a:p>
          <a:pPr latinLnBrk="1"/>
          <a:endParaRPr lang="ko-KR" altLang="en-US"/>
        </a:p>
      </dgm:t>
    </dgm:pt>
    <dgm:pt modelId="{F1B53A18-AA7F-4A56-B5E2-8F11CFD1D4A3}" type="sibTrans" cxnId="{8431BF99-7338-416C-B8D3-BA6154C580DA}">
      <dgm:prSet/>
      <dgm:spPr/>
      <dgm:t>
        <a:bodyPr/>
        <a:lstStyle/>
        <a:p>
          <a:pPr latinLnBrk="1"/>
          <a:endParaRPr lang="ko-KR" altLang="en-US"/>
        </a:p>
      </dgm:t>
    </dgm:pt>
    <dgm:pt modelId="{FDDA529E-0F74-465D-BF6B-F62C9B5B23F9}" type="pres">
      <dgm:prSet presAssocID="{1E257B37-FAF8-4D86-99BF-168234B89318}" presName="diagram" presStyleCnt="0">
        <dgm:presLayoutVars>
          <dgm:dir/>
          <dgm:resizeHandles val="exact"/>
        </dgm:presLayoutVars>
      </dgm:prSet>
      <dgm:spPr/>
    </dgm:pt>
    <dgm:pt modelId="{8AEFE122-6247-47BA-9313-6977965F2827}" type="pres">
      <dgm:prSet presAssocID="{F09600A0-E8C7-4E53-B3AE-F7716FFC760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9AE8B0B-CFF7-4CA6-BA2F-B9BDDDA42AE0}" type="pres">
      <dgm:prSet presAssocID="{6863440C-CC97-483B-96FA-15C36FD9A09E}" presName="sibTrans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17E15DA0-2DE1-4DFE-8016-55AAF5B05652}" type="pres">
      <dgm:prSet presAssocID="{6863440C-CC97-483B-96FA-15C36FD9A09E}" presName="connectorText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CDF00F1E-43F7-465D-852B-89BFBB597724}" type="pres">
      <dgm:prSet presAssocID="{77F2280A-7295-4486-A5D6-03D00C4C876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D819147-BF96-4A62-9251-E18B98B3A10C}" type="pres">
      <dgm:prSet presAssocID="{BD499D0A-2A61-4255-87FB-B5E74ADFA4AF}" presName="sibTrans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46352610-3FBD-4C47-9FED-E51DD6A26389}" type="pres">
      <dgm:prSet presAssocID="{BD499D0A-2A61-4255-87FB-B5E74ADFA4AF}" presName="connectorText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7853BC1-72B3-4837-8261-C64C8068079A}" type="pres">
      <dgm:prSet presAssocID="{717B5CC1-BC72-4C97-AC7F-53CDC4357C1B}" presName="node" presStyleLbl="node1" presStyleIdx="2" presStyleCnt="4" custLinFactNeighborX="-1932" custLinFactNeighborY="-2903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30525DA-4D0F-4D67-9AFD-1DDC42B2897B}" type="pres">
      <dgm:prSet presAssocID="{37D9F13B-5213-43F3-BCA7-F3DB6C5AC67D}" presName="sibTrans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5E1A7141-2C61-4726-BB98-7F02ACEE23BF}" type="pres">
      <dgm:prSet presAssocID="{37D9F13B-5213-43F3-BCA7-F3DB6C5AC67D}" presName="connectorText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65190F33-2322-47BA-A5BB-F819A31E855C}" type="pres">
      <dgm:prSet presAssocID="{CCBD475B-93FD-4C7F-8574-DA2C3132D567}" presName="node" presStyleLbl="node1" presStyleIdx="3" presStyleCnt="4" custLinFactNeighborX="1266" custLinFactNeighborY="-2903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3BEEC44-F845-4D2D-8EA6-B9691E990517}" srcId="{1E257B37-FAF8-4D86-99BF-168234B89318}" destId="{717B5CC1-BC72-4C97-AC7F-53CDC4357C1B}" srcOrd="2" destOrd="0" parTransId="{A126DA9A-9CB4-4A34-A7D1-970E3150B3D8}" sibTransId="{37D9F13B-5213-43F3-BCA7-F3DB6C5AC67D}"/>
    <dgm:cxn modelId="{0BD5E06B-4B24-41D8-B132-5AC5244562C7}" type="presOf" srcId="{37D9F13B-5213-43F3-BCA7-F3DB6C5AC67D}" destId="{D30525DA-4D0F-4D67-9AFD-1DDC42B2897B}" srcOrd="0" destOrd="0" presId="urn:microsoft.com/office/officeart/2005/8/layout/process5"/>
    <dgm:cxn modelId="{8B3C7956-C611-402F-A9AD-3FB606A58237}" type="presOf" srcId="{37D9F13B-5213-43F3-BCA7-F3DB6C5AC67D}" destId="{5E1A7141-2C61-4726-BB98-7F02ACEE23BF}" srcOrd="1" destOrd="0" presId="urn:microsoft.com/office/officeart/2005/8/layout/process5"/>
    <dgm:cxn modelId="{256CFC26-CBB4-430E-896D-08FDCE2C9DA8}" type="presOf" srcId="{CCBD475B-93FD-4C7F-8574-DA2C3132D567}" destId="{65190F33-2322-47BA-A5BB-F819A31E855C}" srcOrd="0" destOrd="0" presId="urn:microsoft.com/office/officeart/2005/8/layout/process5"/>
    <dgm:cxn modelId="{99A52B0C-0A95-4A3F-B64E-7C1D83679BC1}" type="presOf" srcId="{BD499D0A-2A61-4255-87FB-B5E74ADFA4AF}" destId="{46352610-3FBD-4C47-9FED-E51DD6A26389}" srcOrd="1" destOrd="0" presId="urn:microsoft.com/office/officeart/2005/8/layout/process5"/>
    <dgm:cxn modelId="{C7CDA5E6-D448-4190-A5B7-7187AE907D2C}" srcId="{1E257B37-FAF8-4D86-99BF-168234B89318}" destId="{77F2280A-7295-4486-A5D6-03D00C4C8767}" srcOrd="1" destOrd="0" parTransId="{D7081FFB-62FA-40D4-BA7B-4D5804718715}" sibTransId="{BD499D0A-2A61-4255-87FB-B5E74ADFA4AF}"/>
    <dgm:cxn modelId="{7A389C89-A559-4995-8570-2BB8B01DB5F3}" type="presOf" srcId="{1E257B37-FAF8-4D86-99BF-168234B89318}" destId="{FDDA529E-0F74-465D-BF6B-F62C9B5B23F9}" srcOrd="0" destOrd="0" presId="urn:microsoft.com/office/officeart/2005/8/layout/process5"/>
    <dgm:cxn modelId="{947B4D53-A914-445D-8EC0-F82D7A33E34D}" type="presOf" srcId="{77F2280A-7295-4486-A5D6-03D00C4C8767}" destId="{CDF00F1E-43F7-465D-852B-89BFBB597724}" srcOrd="0" destOrd="0" presId="urn:microsoft.com/office/officeart/2005/8/layout/process5"/>
    <dgm:cxn modelId="{D35C46B2-1FF3-4B1F-B396-A029A1D0A7CD}" type="presOf" srcId="{6863440C-CC97-483B-96FA-15C36FD9A09E}" destId="{17E15DA0-2DE1-4DFE-8016-55AAF5B05652}" srcOrd="1" destOrd="0" presId="urn:microsoft.com/office/officeart/2005/8/layout/process5"/>
    <dgm:cxn modelId="{5580CEE2-CDF9-44CF-8CDE-C84C54E662E1}" srcId="{1E257B37-FAF8-4D86-99BF-168234B89318}" destId="{F09600A0-E8C7-4E53-B3AE-F7716FFC7609}" srcOrd="0" destOrd="0" parTransId="{D2685A3B-2CB4-430D-AC05-F6D2D66C5E4E}" sibTransId="{6863440C-CC97-483B-96FA-15C36FD9A09E}"/>
    <dgm:cxn modelId="{8431BF99-7338-416C-B8D3-BA6154C580DA}" srcId="{1E257B37-FAF8-4D86-99BF-168234B89318}" destId="{CCBD475B-93FD-4C7F-8574-DA2C3132D567}" srcOrd="3" destOrd="0" parTransId="{2238B2BF-5FE5-490F-B25B-62A14F1FD45B}" sibTransId="{F1B53A18-AA7F-4A56-B5E2-8F11CFD1D4A3}"/>
    <dgm:cxn modelId="{5A0B2E9B-CEE1-4229-8EA1-DFAB7C08A68B}" type="presOf" srcId="{717B5CC1-BC72-4C97-AC7F-53CDC4357C1B}" destId="{17853BC1-72B3-4837-8261-C64C8068079A}" srcOrd="0" destOrd="0" presId="urn:microsoft.com/office/officeart/2005/8/layout/process5"/>
    <dgm:cxn modelId="{0DF9050B-E4D7-445A-B254-AA91A43694B2}" type="presOf" srcId="{6863440C-CC97-483B-96FA-15C36FD9A09E}" destId="{B9AE8B0B-CFF7-4CA6-BA2F-B9BDDDA42AE0}" srcOrd="0" destOrd="0" presId="urn:microsoft.com/office/officeart/2005/8/layout/process5"/>
    <dgm:cxn modelId="{DC727441-F177-4069-9262-ACD19B2E93BF}" type="presOf" srcId="{BD499D0A-2A61-4255-87FB-B5E74ADFA4AF}" destId="{7D819147-BF96-4A62-9251-E18B98B3A10C}" srcOrd="0" destOrd="0" presId="urn:microsoft.com/office/officeart/2005/8/layout/process5"/>
    <dgm:cxn modelId="{58AB8C95-F87F-4EE1-8C9E-D1EA474DA802}" type="presOf" srcId="{F09600A0-E8C7-4E53-B3AE-F7716FFC7609}" destId="{8AEFE122-6247-47BA-9313-6977965F2827}" srcOrd="0" destOrd="0" presId="urn:microsoft.com/office/officeart/2005/8/layout/process5"/>
    <dgm:cxn modelId="{5EE4A837-F6FA-4832-879B-0BC29CE419B1}" type="presParOf" srcId="{FDDA529E-0F74-465D-BF6B-F62C9B5B23F9}" destId="{8AEFE122-6247-47BA-9313-6977965F2827}" srcOrd="0" destOrd="0" presId="urn:microsoft.com/office/officeart/2005/8/layout/process5"/>
    <dgm:cxn modelId="{DE1601D9-5648-47CC-A210-A7A8F247A09B}" type="presParOf" srcId="{FDDA529E-0F74-465D-BF6B-F62C9B5B23F9}" destId="{B9AE8B0B-CFF7-4CA6-BA2F-B9BDDDA42AE0}" srcOrd="1" destOrd="0" presId="urn:microsoft.com/office/officeart/2005/8/layout/process5"/>
    <dgm:cxn modelId="{0D9777B1-C6D6-45D3-86B1-BA76E9CEF365}" type="presParOf" srcId="{B9AE8B0B-CFF7-4CA6-BA2F-B9BDDDA42AE0}" destId="{17E15DA0-2DE1-4DFE-8016-55AAF5B05652}" srcOrd="0" destOrd="0" presId="urn:microsoft.com/office/officeart/2005/8/layout/process5"/>
    <dgm:cxn modelId="{434158E3-5C6B-46D1-941F-AD5851562C07}" type="presParOf" srcId="{FDDA529E-0F74-465D-BF6B-F62C9B5B23F9}" destId="{CDF00F1E-43F7-465D-852B-89BFBB597724}" srcOrd="2" destOrd="0" presId="urn:microsoft.com/office/officeart/2005/8/layout/process5"/>
    <dgm:cxn modelId="{9D25D51A-2FDE-4E39-8115-3BD55C69085A}" type="presParOf" srcId="{FDDA529E-0F74-465D-BF6B-F62C9B5B23F9}" destId="{7D819147-BF96-4A62-9251-E18B98B3A10C}" srcOrd="3" destOrd="0" presId="urn:microsoft.com/office/officeart/2005/8/layout/process5"/>
    <dgm:cxn modelId="{7215A639-6D71-4290-A7EA-85D4FF461DF3}" type="presParOf" srcId="{7D819147-BF96-4A62-9251-E18B98B3A10C}" destId="{46352610-3FBD-4C47-9FED-E51DD6A26389}" srcOrd="0" destOrd="0" presId="urn:microsoft.com/office/officeart/2005/8/layout/process5"/>
    <dgm:cxn modelId="{64834A01-324E-4A65-ADFE-DF45E01F2773}" type="presParOf" srcId="{FDDA529E-0F74-465D-BF6B-F62C9B5B23F9}" destId="{17853BC1-72B3-4837-8261-C64C8068079A}" srcOrd="4" destOrd="0" presId="urn:microsoft.com/office/officeart/2005/8/layout/process5"/>
    <dgm:cxn modelId="{E554F97E-CBF9-4BF6-A6E1-C70B28E04E62}" type="presParOf" srcId="{FDDA529E-0F74-465D-BF6B-F62C9B5B23F9}" destId="{D30525DA-4D0F-4D67-9AFD-1DDC42B2897B}" srcOrd="5" destOrd="0" presId="urn:microsoft.com/office/officeart/2005/8/layout/process5"/>
    <dgm:cxn modelId="{67DFD463-B05E-4FB7-8B10-8CCAC8A6253B}" type="presParOf" srcId="{D30525DA-4D0F-4D67-9AFD-1DDC42B2897B}" destId="{5E1A7141-2C61-4726-BB98-7F02ACEE23BF}" srcOrd="0" destOrd="0" presId="urn:microsoft.com/office/officeart/2005/8/layout/process5"/>
    <dgm:cxn modelId="{016EF0CF-7EF6-4194-9AF9-6B0B6054C259}" type="presParOf" srcId="{FDDA529E-0F74-465D-BF6B-F62C9B5B23F9}" destId="{65190F33-2322-47BA-A5BB-F819A31E855C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E257B37-FAF8-4D86-99BF-168234B89318}" type="doc">
      <dgm:prSet loTypeId="urn:microsoft.com/office/officeart/2005/8/layout/hList6" loCatId="list" qsTypeId="urn:microsoft.com/office/officeart/2005/8/quickstyle/simple5" qsCatId="simple" csTypeId="urn:microsoft.com/office/officeart/2005/8/colors/colorful5" csCatId="colorful" phldr="1"/>
      <dgm:spPr/>
    </dgm:pt>
    <dgm:pt modelId="{A99E9BC7-FD1F-4116-9547-1941628A4D30}">
      <dgm:prSet phldrT="[텍스트]" custT="1"/>
      <dgm:spPr/>
      <dgm:t>
        <a:bodyPr vert="horz"/>
        <a:lstStyle/>
        <a:p>
          <a:pPr latinLnBrk="1"/>
          <a:r>
            <a:rPr lang="ko-KR" alt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일상의 대화</a:t>
          </a:r>
          <a:endParaRPr lang="ko-KR" altLang="en-US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99F06EE-2477-4D7A-A2E3-A9347E184233}" type="parTrans" cxnId="{505FFB9F-F118-4713-9715-582ACD780997}">
      <dgm:prSet/>
      <dgm:spPr/>
      <dgm:t>
        <a:bodyPr/>
        <a:lstStyle/>
        <a:p>
          <a:pPr latinLnBrk="1"/>
          <a:endParaRPr lang="ko-KR" altLang="en-US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D35EBF-90AC-48CF-8D3A-4AE8397817DB}" type="sibTrans" cxnId="{505FFB9F-F118-4713-9715-582ACD780997}">
      <dgm:prSet/>
      <dgm:spPr/>
      <dgm:t>
        <a:bodyPr/>
        <a:lstStyle/>
        <a:p>
          <a:pPr latinLnBrk="1"/>
          <a:endParaRPr lang="ko-KR" altLang="en-US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F1E6942-4640-4BB4-9931-C140FF1128F4}">
      <dgm:prSet phldrT="[텍스트]" custT="1"/>
      <dgm:spPr/>
      <dgm:t>
        <a:bodyPr vert="horz"/>
        <a:lstStyle/>
        <a:p>
          <a:pPr latinLnBrk="1"/>
          <a:r>
            <a:rPr lang="ko-KR" alt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의미 있는 대화</a:t>
          </a:r>
          <a:endParaRPr lang="ko-KR" altLang="en-US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A7B8351E-D1F2-4E56-858C-352351263261}" type="parTrans" cxnId="{B738DD55-206A-4C6A-83AF-C6DB4766646E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A3EA323-F71A-47D4-A3C3-D939FFDFFC52}" type="sibTrans" cxnId="{B738DD55-206A-4C6A-83AF-C6DB4766646E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EEABF1F-6E84-41B5-B7A2-2B3A0F9F9DCC}">
      <dgm:prSet phldrT="[텍스트]" custT="1"/>
      <dgm:spPr/>
      <dgm:t>
        <a:bodyPr vert="horz"/>
        <a:lstStyle/>
        <a:p>
          <a:pPr latinLnBrk="1"/>
          <a:r>
            <a:rPr lang="ko-KR" alt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관계 맺는 시작 질문</a:t>
          </a:r>
          <a:endParaRPr lang="ko-KR" altLang="en-US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8748FEC4-448C-4593-896F-1AE928463272}" type="parTrans" cxnId="{38BF7A58-E870-4329-8B56-0CA050AF8B24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EC27B05-CD4F-4FF1-99D7-EA888453D374}" type="sibTrans" cxnId="{38BF7A58-E870-4329-8B56-0CA050AF8B24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4871EB-80EC-4DE9-BA71-5EFE5D43638B}">
      <dgm:prSet phldrT="[텍스트]" custT="1"/>
      <dgm:spPr/>
      <dgm:t>
        <a:bodyPr vert="horz"/>
        <a:lstStyle/>
        <a:p>
          <a:pPr latinLnBrk="1"/>
          <a:r>
            <a:rPr lang="ko-KR" alt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연결 질문</a:t>
          </a:r>
          <a:endParaRPr lang="ko-KR" altLang="en-US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00428DEC-1764-481F-9E11-6C978232AD7F}" type="parTrans" cxnId="{9C877AEB-005B-4A62-8AA0-CD4648F8689E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0F1439-B422-47AC-BF46-B41EBB73537D}" type="sibTrans" cxnId="{9C877AEB-005B-4A62-8AA0-CD4648F8689E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65641DE-33C4-46B9-82E8-06060AD1CFE6}">
      <dgm:prSet phldrT="[텍스트]" custT="1"/>
      <dgm:spPr/>
      <dgm:t>
        <a:bodyPr vert="horz"/>
        <a:lstStyle/>
        <a:p>
          <a:pPr latinLnBrk="1"/>
          <a:r>
            <a:rPr lang="ko-KR" alt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복음 대화</a:t>
          </a:r>
          <a:endParaRPr lang="ko-KR" altLang="en-US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C057D3CC-7ABE-40A8-92C3-83A443ADF865}" type="parTrans" cxnId="{E66A7F08-909A-42F6-BC96-A1A3CC815F63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0A7FFC-5CDB-4EA5-8273-3A87FCC76407}" type="sibTrans" cxnId="{E66A7F08-909A-42F6-BC96-A1A3CC815F63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98A086A-FC10-4BB1-8AB0-9108E093559C}" type="pres">
      <dgm:prSet presAssocID="{1E257B37-FAF8-4D86-99BF-168234B89318}" presName="Name0" presStyleCnt="0">
        <dgm:presLayoutVars>
          <dgm:dir/>
          <dgm:resizeHandles val="exact"/>
        </dgm:presLayoutVars>
      </dgm:prSet>
      <dgm:spPr/>
    </dgm:pt>
    <dgm:pt modelId="{63657ACE-6055-4B5F-ADA5-F1145D902A9A}" type="pres">
      <dgm:prSet presAssocID="{A99E9BC7-FD1F-4116-9547-1941628A4D3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5FB5D8-229A-4EBC-B1D9-0630A89F887D}" type="pres">
      <dgm:prSet presAssocID="{83D35EBF-90AC-48CF-8D3A-4AE8397817DB}" presName="sibTrans" presStyleCnt="0"/>
      <dgm:spPr/>
    </dgm:pt>
    <dgm:pt modelId="{A05EAE6B-4EAD-4E76-A12E-84DEFBF4552E}" type="pres">
      <dgm:prSet presAssocID="{DF1E6942-4640-4BB4-9931-C140FF1128F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7694DE-3E33-4A9C-B7DF-2C469EA33A43}" type="pres">
      <dgm:prSet presAssocID="{AA3EA323-F71A-47D4-A3C3-D939FFDFFC52}" presName="sibTrans" presStyleCnt="0"/>
      <dgm:spPr/>
    </dgm:pt>
    <dgm:pt modelId="{B0F0C29C-A7AE-4FC5-8701-098E44DB1596}" type="pres">
      <dgm:prSet presAssocID="{8EEABF1F-6E84-41B5-B7A2-2B3A0F9F9DC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A09BF2-F94D-45BC-A6B5-CE4DF7ED6F63}" type="pres">
      <dgm:prSet presAssocID="{5EC27B05-CD4F-4FF1-99D7-EA888453D374}" presName="sibTrans" presStyleCnt="0"/>
      <dgm:spPr/>
    </dgm:pt>
    <dgm:pt modelId="{3C5B367D-D8A5-4A7A-9E71-DB39DC4D1004}" type="pres">
      <dgm:prSet presAssocID="{AE4871EB-80EC-4DE9-BA71-5EFE5D43638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04C0BD0-2970-4C79-BB47-8AFFBB9964B1}" type="pres">
      <dgm:prSet presAssocID="{200F1439-B422-47AC-BF46-B41EBB73537D}" presName="sibTrans" presStyleCnt="0"/>
      <dgm:spPr/>
    </dgm:pt>
    <dgm:pt modelId="{183C8018-3DF1-4026-97BB-860083FA96FF}" type="pres">
      <dgm:prSet presAssocID="{E65641DE-33C4-46B9-82E8-06060AD1CFE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C877AEB-005B-4A62-8AA0-CD4648F8689E}" srcId="{1E257B37-FAF8-4D86-99BF-168234B89318}" destId="{AE4871EB-80EC-4DE9-BA71-5EFE5D43638B}" srcOrd="3" destOrd="0" parTransId="{00428DEC-1764-481F-9E11-6C978232AD7F}" sibTransId="{200F1439-B422-47AC-BF46-B41EBB73537D}"/>
    <dgm:cxn modelId="{8E1DFD74-985C-4D87-8B15-1EAF20B5E0F7}" type="presOf" srcId="{AE4871EB-80EC-4DE9-BA71-5EFE5D43638B}" destId="{3C5B367D-D8A5-4A7A-9E71-DB39DC4D1004}" srcOrd="0" destOrd="0" presId="urn:microsoft.com/office/officeart/2005/8/layout/hList6"/>
    <dgm:cxn modelId="{7598BE7F-1C9D-4069-899E-59294BFF2EED}" type="presOf" srcId="{A99E9BC7-FD1F-4116-9547-1941628A4D30}" destId="{63657ACE-6055-4B5F-ADA5-F1145D902A9A}" srcOrd="0" destOrd="0" presId="urn:microsoft.com/office/officeart/2005/8/layout/hList6"/>
    <dgm:cxn modelId="{38BF7A58-E870-4329-8B56-0CA050AF8B24}" srcId="{1E257B37-FAF8-4D86-99BF-168234B89318}" destId="{8EEABF1F-6E84-41B5-B7A2-2B3A0F9F9DCC}" srcOrd="2" destOrd="0" parTransId="{8748FEC4-448C-4593-896F-1AE928463272}" sibTransId="{5EC27B05-CD4F-4FF1-99D7-EA888453D374}"/>
    <dgm:cxn modelId="{B738DD55-206A-4C6A-83AF-C6DB4766646E}" srcId="{1E257B37-FAF8-4D86-99BF-168234B89318}" destId="{DF1E6942-4640-4BB4-9931-C140FF1128F4}" srcOrd="1" destOrd="0" parTransId="{A7B8351E-D1F2-4E56-858C-352351263261}" sibTransId="{AA3EA323-F71A-47D4-A3C3-D939FFDFFC52}"/>
    <dgm:cxn modelId="{24E915D1-8792-45A9-8934-E30872CECE21}" type="presOf" srcId="{1E257B37-FAF8-4D86-99BF-168234B89318}" destId="{498A086A-FC10-4BB1-8AB0-9108E093559C}" srcOrd="0" destOrd="0" presId="urn:microsoft.com/office/officeart/2005/8/layout/hList6"/>
    <dgm:cxn modelId="{E66A7F08-909A-42F6-BC96-A1A3CC815F63}" srcId="{1E257B37-FAF8-4D86-99BF-168234B89318}" destId="{E65641DE-33C4-46B9-82E8-06060AD1CFE6}" srcOrd="4" destOrd="0" parTransId="{C057D3CC-7ABE-40A8-92C3-83A443ADF865}" sibTransId="{270A7FFC-5CDB-4EA5-8273-3A87FCC76407}"/>
    <dgm:cxn modelId="{8F6C57FD-1D8E-4655-8C25-FC17C79B0927}" type="presOf" srcId="{E65641DE-33C4-46B9-82E8-06060AD1CFE6}" destId="{183C8018-3DF1-4026-97BB-860083FA96FF}" srcOrd="0" destOrd="0" presId="urn:microsoft.com/office/officeart/2005/8/layout/hList6"/>
    <dgm:cxn modelId="{505FFB9F-F118-4713-9715-582ACD780997}" srcId="{1E257B37-FAF8-4D86-99BF-168234B89318}" destId="{A99E9BC7-FD1F-4116-9547-1941628A4D30}" srcOrd="0" destOrd="0" parTransId="{399F06EE-2477-4D7A-A2E3-A9347E184233}" sibTransId="{83D35EBF-90AC-48CF-8D3A-4AE8397817DB}"/>
    <dgm:cxn modelId="{AF1400AD-3D94-4C0E-ABBE-CBE096940627}" type="presOf" srcId="{8EEABF1F-6E84-41B5-B7A2-2B3A0F9F9DCC}" destId="{B0F0C29C-A7AE-4FC5-8701-098E44DB1596}" srcOrd="0" destOrd="0" presId="urn:microsoft.com/office/officeart/2005/8/layout/hList6"/>
    <dgm:cxn modelId="{2B7F404E-EF75-4DF8-B044-8C08080E164F}" type="presOf" srcId="{DF1E6942-4640-4BB4-9931-C140FF1128F4}" destId="{A05EAE6B-4EAD-4E76-A12E-84DEFBF4552E}" srcOrd="0" destOrd="0" presId="urn:microsoft.com/office/officeart/2005/8/layout/hList6"/>
    <dgm:cxn modelId="{5BBE12DE-BC52-40B4-B31C-3A2F9D807834}" type="presParOf" srcId="{498A086A-FC10-4BB1-8AB0-9108E093559C}" destId="{63657ACE-6055-4B5F-ADA5-F1145D902A9A}" srcOrd="0" destOrd="0" presId="urn:microsoft.com/office/officeart/2005/8/layout/hList6"/>
    <dgm:cxn modelId="{B874C74F-5374-4305-9F0F-CD16E26F399A}" type="presParOf" srcId="{498A086A-FC10-4BB1-8AB0-9108E093559C}" destId="{E15FB5D8-229A-4EBC-B1D9-0630A89F887D}" srcOrd="1" destOrd="0" presId="urn:microsoft.com/office/officeart/2005/8/layout/hList6"/>
    <dgm:cxn modelId="{29F422E3-9B94-4DEF-B08A-53C9076EC215}" type="presParOf" srcId="{498A086A-FC10-4BB1-8AB0-9108E093559C}" destId="{A05EAE6B-4EAD-4E76-A12E-84DEFBF4552E}" srcOrd="2" destOrd="0" presId="urn:microsoft.com/office/officeart/2005/8/layout/hList6"/>
    <dgm:cxn modelId="{D26F24E7-F448-4A22-AE6A-DDDE507CE6A0}" type="presParOf" srcId="{498A086A-FC10-4BB1-8AB0-9108E093559C}" destId="{907694DE-3E33-4A9C-B7DF-2C469EA33A43}" srcOrd="3" destOrd="0" presId="urn:microsoft.com/office/officeart/2005/8/layout/hList6"/>
    <dgm:cxn modelId="{6E9A4599-F408-4E36-BA92-2EEF8C1A9105}" type="presParOf" srcId="{498A086A-FC10-4BB1-8AB0-9108E093559C}" destId="{B0F0C29C-A7AE-4FC5-8701-098E44DB1596}" srcOrd="4" destOrd="0" presId="urn:microsoft.com/office/officeart/2005/8/layout/hList6"/>
    <dgm:cxn modelId="{1FC8424C-F4C0-43FD-BCA8-393F5B6D6509}" type="presParOf" srcId="{498A086A-FC10-4BB1-8AB0-9108E093559C}" destId="{83A09BF2-F94D-45BC-A6B5-CE4DF7ED6F63}" srcOrd="5" destOrd="0" presId="urn:microsoft.com/office/officeart/2005/8/layout/hList6"/>
    <dgm:cxn modelId="{E9D60D4D-ADA6-444B-B821-FF0B6D7330FE}" type="presParOf" srcId="{498A086A-FC10-4BB1-8AB0-9108E093559C}" destId="{3C5B367D-D8A5-4A7A-9E71-DB39DC4D1004}" srcOrd="6" destOrd="0" presId="urn:microsoft.com/office/officeart/2005/8/layout/hList6"/>
    <dgm:cxn modelId="{3C86DFDF-A686-4381-B7CD-0861204A79A7}" type="presParOf" srcId="{498A086A-FC10-4BB1-8AB0-9108E093559C}" destId="{A04C0BD0-2970-4C79-BB47-8AFFBB9964B1}" srcOrd="7" destOrd="0" presId="urn:microsoft.com/office/officeart/2005/8/layout/hList6"/>
    <dgm:cxn modelId="{765901F1-4753-45A7-B113-0FC39BA46289}" type="presParOf" srcId="{498A086A-FC10-4BB1-8AB0-9108E093559C}" destId="{183C8018-3DF1-4026-97BB-860083FA96FF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1E257B37-FAF8-4D86-99BF-168234B89318}" type="doc">
      <dgm:prSet loTypeId="urn:microsoft.com/office/officeart/2005/8/layout/cycle3" loCatId="cycle" qsTypeId="urn:microsoft.com/office/officeart/2005/8/quickstyle/simple5" qsCatId="simple" csTypeId="urn:microsoft.com/office/officeart/2005/8/colors/colorful5" csCatId="colorful" phldr="1"/>
      <dgm:spPr/>
    </dgm:pt>
    <dgm:pt modelId="{A99E9BC7-FD1F-4116-9547-1941628A4D30}">
      <dgm:prSet phldrT="[텍스트]" custT="1"/>
      <dgm:spPr/>
      <dgm:t>
        <a:bodyPr vert="horz"/>
        <a:lstStyle/>
        <a:p>
          <a:pPr latinLnBrk="1"/>
          <a:r>
            <a:rPr lang="ko-KR" alt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경청하기</a:t>
          </a:r>
          <a:endParaRPr lang="ko-KR" altLang="en-US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99F06EE-2477-4D7A-A2E3-A9347E184233}" type="parTrans" cxnId="{505FFB9F-F118-4713-9715-582ACD780997}">
      <dgm:prSet/>
      <dgm:spPr/>
      <dgm:t>
        <a:bodyPr/>
        <a:lstStyle/>
        <a:p>
          <a:pPr latinLnBrk="1"/>
          <a:endParaRPr lang="ko-KR" altLang="en-US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D35EBF-90AC-48CF-8D3A-4AE8397817DB}" type="sibTrans" cxnId="{505FFB9F-F118-4713-9715-582ACD780997}">
      <dgm:prSet/>
      <dgm:spPr/>
      <dgm:t>
        <a:bodyPr/>
        <a:lstStyle/>
        <a:p>
          <a:pPr latinLnBrk="1"/>
          <a:endParaRPr lang="ko-KR" altLang="en-US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F1E6942-4640-4BB4-9931-C140FF1128F4}">
      <dgm:prSet phldrT="[텍스트]" custT="1"/>
      <dgm:spPr/>
      <dgm:t>
        <a:bodyPr vert="horz"/>
        <a:lstStyle/>
        <a:p>
          <a:pPr latinLnBrk="1"/>
          <a:r>
            <a:rPr lang="ko-KR" altLang="en-US" sz="4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관심갖기</a:t>
          </a:r>
          <a:endParaRPr lang="ko-KR" altLang="en-US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A7B8351E-D1F2-4E56-858C-352351263261}" type="parTrans" cxnId="{B738DD55-206A-4C6A-83AF-C6DB4766646E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A3EA323-F71A-47D4-A3C3-D939FFDFFC52}" type="sibTrans" cxnId="{B738DD55-206A-4C6A-83AF-C6DB4766646E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EEABF1F-6E84-41B5-B7A2-2B3A0F9F9DCC}">
      <dgm:prSet phldrT="[텍스트]" custT="1"/>
      <dgm:spPr/>
      <dgm:t>
        <a:bodyPr vert="horz"/>
        <a:lstStyle/>
        <a:p>
          <a:pPr latinLnBrk="1"/>
          <a:r>
            <a:rPr lang="ko-KR" alt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기억하기</a:t>
          </a:r>
          <a:endParaRPr lang="ko-KR" altLang="en-US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8748FEC4-448C-4593-896F-1AE928463272}" type="parTrans" cxnId="{38BF7A58-E870-4329-8B56-0CA050AF8B24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EC27B05-CD4F-4FF1-99D7-EA888453D374}" type="sibTrans" cxnId="{38BF7A58-E870-4329-8B56-0CA050AF8B24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4871EB-80EC-4DE9-BA71-5EFE5D43638B}">
      <dgm:prSet phldrT="[텍스트]" custT="1"/>
      <dgm:spPr/>
      <dgm:t>
        <a:bodyPr vert="horz"/>
        <a:lstStyle/>
        <a:p>
          <a:pPr latinLnBrk="1"/>
          <a:r>
            <a:rPr lang="ko-KR" altLang="en-US" sz="4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비판않기</a:t>
          </a:r>
          <a:endParaRPr lang="ko-KR" altLang="en-US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00428DEC-1764-481F-9E11-6C978232AD7F}" type="parTrans" cxnId="{9C877AEB-005B-4A62-8AA0-CD4648F8689E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0F1439-B422-47AC-BF46-B41EBB73537D}" type="sibTrans" cxnId="{9C877AEB-005B-4A62-8AA0-CD4648F8689E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65641DE-33C4-46B9-82E8-06060AD1CFE6}">
      <dgm:prSet phldrT="[텍스트]" custT="1"/>
      <dgm:spPr/>
      <dgm:t>
        <a:bodyPr vert="horz"/>
        <a:lstStyle/>
        <a:p>
          <a:pPr latinLnBrk="1"/>
          <a:r>
            <a:rPr lang="ko-KR" alt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공감하기</a:t>
          </a:r>
          <a:endParaRPr lang="ko-KR" altLang="en-US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C057D3CC-7ABE-40A8-92C3-83A443ADF865}" type="parTrans" cxnId="{E66A7F08-909A-42F6-BC96-A1A3CC815F63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0A7FFC-5CDB-4EA5-8273-3A87FCC76407}" type="sibTrans" cxnId="{E66A7F08-909A-42F6-BC96-A1A3CC815F63}">
      <dgm:prSet/>
      <dgm:spPr/>
      <dgm:t>
        <a:bodyPr/>
        <a:lstStyle/>
        <a:p>
          <a:pPr latinLnBrk="1"/>
          <a:endParaRPr lang="ko-KR" altLang="en-US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F403EB3-3B00-4584-9A64-9C5C38CFCB52}" type="pres">
      <dgm:prSet presAssocID="{1E257B37-FAF8-4D86-99BF-168234B89318}" presName="Name0" presStyleCnt="0">
        <dgm:presLayoutVars>
          <dgm:dir/>
          <dgm:resizeHandles val="exact"/>
        </dgm:presLayoutVars>
      </dgm:prSet>
      <dgm:spPr/>
    </dgm:pt>
    <dgm:pt modelId="{B77B466D-1F2A-400A-9692-3EF4107C7BA7}" type="pres">
      <dgm:prSet presAssocID="{1E257B37-FAF8-4D86-99BF-168234B89318}" presName="cycle" presStyleCnt="0"/>
      <dgm:spPr/>
    </dgm:pt>
    <dgm:pt modelId="{B67E5CA5-DF45-46C1-BA28-55F813488D91}" type="pres">
      <dgm:prSet presAssocID="{A99E9BC7-FD1F-4116-9547-1941628A4D30}" presName="nodeFirstNode" presStyleLbl="node1" presStyleIdx="0" presStyleCnt="5" custScaleX="121692" custScaleY="8832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EADD70B-8BE2-4189-B532-AB15EAEDA32A}" type="pres">
      <dgm:prSet presAssocID="{83D35EBF-90AC-48CF-8D3A-4AE8397817DB}" presName="sibTransFirstNode" presStyleLbl="bgShp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FD6B41D1-F987-443D-A849-F70E3474EA92}" type="pres">
      <dgm:prSet presAssocID="{DF1E6942-4640-4BB4-9931-C140FF1128F4}" presName="nodeFollowingNodes" presStyleLbl="node1" presStyleIdx="1" presStyleCnt="5" custScaleX="120640" custScaleY="88704" custRadScaleRad="113502" custRadScaleInc="1167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5A2BBE-1BB2-48BB-A459-1E7CD294FD6F}" type="pres">
      <dgm:prSet presAssocID="{8EEABF1F-6E84-41B5-B7A2-2B3A0F9F9DCC}" presName="nodeFollowingNodes" presStyleLbl="node1" presStyleIdx="2" presStyleCnt="5" custScaleX="124366" custScaleY="89908" custRadScaleRad="113539" custRadScaleInc="-2348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BE1108-AED6-4C58-AF3D-0DBE67576721}" type="pres">
      <dgm:prSet presAssocID="{AE4871EB-80EC-4DE9-BA71-5EFE5D43638B}" presName="nodeFollowingNodes" presStyleLbl="node1" presStyleIdx="3" presStyleCnt="5" custScaleX="117492" custScaleY="89908" custRadScaleRad="116349" custRadScaleInc="2367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F0A70CB-D936-45E6-BBC9-79A5AFC3994B}" type="pres">
      <dgm:prSet presAssocID="{E65641DE-33C4-46B9-82E8-06060AD1CFE6}" presName="nodeFollowingNodes" presStyleLbl="node1" presStyleIdx="4" presStyleCnt="5" custScaleX="118061" custScaleY="88704" custRadScaleRad="113422" custRadScaleInc="-1166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BD8C66E-C975-48BD-BCEB-A09D5A934812}" type="presOf" srcId="{8EEABF1F-6E84-41B5-B7A2-2B3A0F9F9DCC}" destId="{E15A2BBE-1BB2-48BB-A459-1E7CD294FD6F}" srcOrd="0" destOrd="0" presId="urn:microsoft.com/office/officeart/2005/8/layout/cycle3"/>
    <dgm:cxn modelId="{9C877AEB-005B-4A62-8AA0-CD4648F8689E}" srcId="{1E257B37-FAF8-4D86-99BF-168234B89318}" destId="{AE4871EB-80EC-4DE9-BA71-5EFE5D43638B}" srcOrd="3" destOrd="0" parTransId="{00428DEC-1764-481F-9E11-6C978232AD7F}" sibTransId="{200F1439-B422-47AC-BF46-B41EBB73537D}"/>
    <dgm:cxn modelId="{5A44B059-ACFB-41EE-8767-A1A67E521FE1}" type="presOf" srcId="{83D35EBF-90AC-48CF-8D3A-4AE8397817DB}" destId="{9EADD70B-8BE2-4189-B532-AB15EAEDA32A}" srcOrd="0" destOrd="0" presId="urn:microsoft.com/office/officeart/2005/8/layout/cycle3"/>
    <dgm:cxn modelId="{38BF7A58-E870-4329-8B56-0CA050AF8B24}" srcId="{1E257B37-FAF8-4D86-99BF-168234B89318}" destId="{8EEABF1F-6E84-41B5-B7A2-2B3A0F9F9DCC}" srcOrd="2" destOrd="0" parTransId="{8748FEC4-448C-4593-896F-1AE928463272}" sibTransId="{5EC27B05-CD4F-4FF1-99D7-EA888453D374}"/>
    <dgm:cxn modelId="{B738DD55-206A-4C6A-83AF-C6DB4766646E}" srcId="{1E257B37-FAF8-4D86-99BF-168234B89318}" destId="{DF1E6942-4640-4BB4-9931-C140FF1128F4}" srcOrd="1" destOrd="0" parTransId="{A7B8351E-D1F2-4E56-858C-352351263261}" sibTransId="{AA3EA323-F71A-47D4-A3C3-D939FFDFFC52}"/>
    <dgm:cxn modelId="{23A5EABC-21B7-4999-9F42-FB8642064246}" type="presOf" srcId="{DF1E6942-4640-4BB4-9931-C140FF1128F4}" destId="{FD6B41D1-F987-443D-A849-F70E3474EA92}" srcOrd="0" destOrd="0" presId="urn:microsoft.com/office/officeart/2005/8/layout/cycle3"/>
    <dgm:cxn modelId="{E66A7F08-909A-42F6-BC96-A1A3CC815F63}" srcId="{1E257B37-FAF8-4D86-99BF-168234B89318}" destId="{E65641DE-33C4-46B9-82E8-06060AD1CFE6}" srcOrd="4" destOrd="0" parTransId="{C057D3CC-7ABE-40A8-92C3-83A443ADF865}" sibTransId="{270A7FFC-5CDB-4EA5-8273-3A87FCC76407}"/>
    <dgm:cxn modelId="{4F13218C-59C0-443F-B524-C995C9076E8A}" type="presOf" srcId="{A99E9BC7-FD1F-4116-9547-1941628A4D30}" destId="{B67E5CA5-DF45-46C1-BA28-55F813488D91}" srcOrd="0" destOrd="0" presId="urn:microsoft.com/office/officeart/2005/8/layout/cycle3"/>
    <dgm:cxn modelId="{505FFB9F-F118-4713-9715-582ACD780997}" srcId="{1E257B37-FAF8-4D86-99BF-168234B89318}" destId="{A99E9BC7-FD1F-4116-9547-1941628A4D30}" srcOrd="0" destOrd="0" parTransId="{399F06EE-2477-4D7A-A2E3-A9347E184233}" sibTransId="{83D35EBF-90AC-48CF-8D3A-4AE8397817DB}"/>
    <dgm:cxn modelId="{4DBFA41D-6391-43D6-B12E-197D51C3E433}" type="presOf" srcId="{1E257B37-FAF8-4D86-99BF-168234B89318}" destId="{7F403EB3-3B00-4584-9A64-9C5C38CFCB52}" srcOrd="0" destOrd="0" presId="urn:microsoft.com/office/officeart/2005/8/layout/cycle3"/>
    <dgm:cxn modelId="{2D3F602C-C398-478E-88F4-324BC642C1A2}" type="presOf" srcId="{AE4871EB-80EC-4DE9-BA71-5EFE5D43638B}" destId="{76BE1108-AED6-4C58-AF3D-0DBE67576721}" srcOrd="0" destOrd="0" presId="urn:microsoft.com/office/officeart/2005/8/layout/cycle3"/>
    <dgm:cxn modelId="{92FAA02A-CDEF-4FF9-9D27-BCDD39FE4F2B}" type="presOf" srcId="{E65641DE-33C4-46B9-82E8-06060AD1CFE6}" destId="{8F0A70CB-D936-45E6-BBC9-79A5AFC3994B}" srcOrd="0" destOrd="0" presId="urn:microsoft.com/office/officeart/2005/8/layout/cycle3"/>
    <dgm:cxn modelId="{99790ED8-B1B6-4FBE-BF03-BF562CACB111}" type="presParOf" srcId="{7F403EB3-3B00-4584-9A64-9C5C38CFCB52}" destId="{B77B466D-1F2A-400A-9692-3EF4107C7BA7}" srcOrd="0" destOrd="0" presId="urn:microsoft.com/office/officeart/2005/8/layout/cycle3"/>
    <dgm:cxn modelId="{53761862-FFF2-4160-98C2-C0F85729DC05}" type="presParOf" srcId="{B77B466D-1F2A-400A-9692-3EF4107C7BA7}" destId="{B67E5CA5-DF45-46C1-BA28-55F813488D91}" srcOrd="0" destOrd="0" presId="urn:microsoft.com/office/officeart/2005/8/layout/cycle3"/>
    <dgm:cxn modelId="{13D6E018-2E08-4462-A0D3-D378BCD6AF89}" type="presParOf" srcId="{B77B466D-1F2A-400A-9692-3EF4107C7BA7}" destId="{9EADD70B-8BE2-4189-B532-AB15EAEDA32A}" srcOrd="1" destOrd="0" presId="urn:microsoft.com/office/officeart/2005/8/layout/cycle3"/>
    <dgm:cxn modelId="{E4C7AA01-69B9-443F-B892-4B5C113484B7}" type="presParOf" srcId="{B77B466D-1F2A-400A-9692-3EF4107C7BA7}" destId="{FD6B41D1-F987-443D-A849-F70E3474EA92}" srcOrd="2" destOrd="0" presId="urn:microsoft.com/office/officeart/2005/8/layout/cycle3"/>
    <dgm:cxn modelId="{420D44F7-601B-48B6-9944-A8273002F3B4}" type="presParOf" srcId="{B77B466D-1F2A-400A-9692-3EF4107C7BA7}" destId="{E15A2BBE-1BB2-48BB-A459-1E7CD294FD6F}" srcOrd="3" destOrd="0" presId="urn:microsoft.com/office/officeart/2005/8/layout/cycle3"/>
    <dgm:cxn modelId="{C6751DE9-058B-432C-9E10-4AA9C432E799}" type="presParOf" srcId="{B77B466D-1F2A-400A-9692-3EF4107C7BA7}" destId="{76BE1108-AED6-4C58-AF3D-0DBE67576721}" srcOrd="4" destOrd="0" presId="urn:microsoft.com/office/officeart/2005/8/layout/cycle3"/>
    <dgm:cxn modelId="{B892F4E2-957D-4CD5-BD71-03C90C9EE0FB}" type="presParOf" srcId="{B77B466D-1F2A-400A-9692-3EF4107C7BA7}" destId="{8F0A70CB-D936-45E6-BBC9-79A5AFC3994B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E257B37-FAF8-4D86-99BF-168234B89318}" type="doc">
      <dgm:prSet loTypeId="urn:microsoft.com/office/officeart/2005/8/layout/hList6" loCatId="list" qsTypeId="urn:microsoft.com/office/officeart/2005/8/quickstyle/simple5" qsCatId="simple" csTypeId="urn:microsoft.com/office/officeart/2005/8/colors/colorful5" csCatId="colorful" phldr="1"/>
      <dgm:spPr/>
    </dgm:pt>
    <dgm:pt modelId="{A99E9BC7-FD1F-4116-9547-1941628A4D30}">
      <dgm:prSet phldrT="[텍스트]" custT="1"/>
      <dgm:spPr/>
      <dgm:t>
        <a:bodyPr vert="horz"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여럿이 모여 있을 경우는 피한다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399F06EE-2477-4D7A-A2E3-A9347E184233}" type="parTrans" cxnId="{505FFB9F-F118-4713-9715-582ACD780997}">
      <dgm:prSet/>
      <dgm:spPr/>
      <dgm:t>
        <a:bodyPr/>
        <a:lstStyle/>
        <a:p>
          <a:pPr latinLnBrk="1"/>
          <a:endParaRPr lang="ko-KR" altLang="en-US" sz="2400"/>
        </a:p>
      </dgm:t>
    </dgm:pt>
    <dgm:pt modelId="{83D35EBF-90AC-48CF-8D3A-4AE8397817DB}" type="sibTrans" cxnId="{505FFB9F-F118-4713-9715-582ACD780997}">
      <dgm:prSet/>
      <dgm:spPr/>
      <dgm:t>
        <a:bodyPr/>
        <a:lstStyle/>
        <a:p>
          <a:pPr latinLnBrk="1"/>
          <a:endParaRPr lang="ko-KR" altLang="en-US" sz="2400"/>
        </a:p>
      </dgm:t>
    </dgm:pt>
    <dgm:pt modelId="{6BEF6FCB-9E11-4EE5-8C11-54DF60C73C9F}">
      <dgm:prSet phldrT="[텍스트]" custT="1"/>
      <dgm:spPr/>
      <dgm:t>
        <a:bodyPr vert="horz"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아이들  접근에 주의하라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53788E2A-FAED-4468-8907-C89A64103AE9}" type="parTrans" cxnId="{EAEF7E14-F487-41E1-9CCF-5022D8BAFA22}">
      <dgm:prSet/>
      <dgm:spPr/>
      <dgm:t>
        <a:bodyPr/>
        <a:lstStyle/>
        <a:p>
          <a:pPr latinLnBrk="1"/>
          <a:endParaRPr lang="ko-KR" altLang="en-US" sz="2400"/>
        </a:p>
      </dgm:t>
    </dgm:pt>
    <dgm:pt modelId="{1DE93CAD-6391-4E10-829C-4C03A866AF00}" type="sibTrans" cxnId="{EAEF7E14-F487-41E1-9CCF-5022D8BAFA22}">
      <dgm:prSet/>
      <dgm:spPr/>
      <dgm:t>
        <a:bodyPr/>
        <a:lstStyle/>
        <a:p>
          <a:pPr latinLnBrk="1"/>
          <a:endParaRPr lang="ko-KR" altLang="en-US" sz="2400"/>
        </a:p>
      </dgm:t>
    </dgm:pt>
    <dgm:pt modelId="{8EDF1B67-00F5-4B93-98E7-69A0E5DC4D02}">
      <dgm:prSet phldrT="[텍스트]" custT="1"/>
      <dgm:spPr/>
      <dgm:t>
        <a:bodyPr vert="horz"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적당한 거리를 유지하라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DBFD5FBD-DE17-443D-A0F6-FD9A47EBEE36}" type="parTrans" cxnId="{F8D9F75C-D564-473B-82A8-79AF4231C568}">
      <dgm:prSet/>
      <dgm:spPr/>
      <dgm:t>
        <a:bodyPr/>
        <a:lstStyle/>
        <a:p>
          <a:pPr latinLnBrk="1"/>
          <a:endParaRPr lang="ko-KR" altLang="en-US" sz="2400"/>
        </a:p>
      </dgm:t>
    </dgm:pt>
    <dgm:pt modelId="{FC9A7CE9-E8D1-45F4-8164-57CC885FCC9C}" type="sibTrans" cxnId="{F8D9F75C-D564-473B-82A8-79AF4231C568}">
      <dgm:prSet/>
      <dgm:spPr/>
      <dgm:t>
        <a:bodyPr/>
        <a:lstStyle/>
        <a:p>
          <a:pPr latinLnBrk="1"/>
          <a:endParaRPr lang="ko-KR" altLang="en-US" sz="2400"/>
        </a:p>
      </dgm:t>
    </dgm:pt>
    <dgm:pt modelId="{06AF61AA-08D0-4C66-BF2E-2B6FB2546A87}">
      <dgm:prSet phldrT="[텍스트]" custT="1"/>
      <dgm:spPr/>
      <dgm:t>
        <a:bodyPr vert="horz"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주의 깊게 들어라</a:t>
          </a:r>
          <a:r>
            <a:rPr lang="en-US" altLang="ko-KR" sz="3200" dirty="0" smtClean="0">
              <a:latin typeface="08서울남산체 EB" pitchFamily="18" charset="-127"/>
              <a:ea typeface="08서울남산체 EB" pitchFamily="18" charset="-127"/>
            </a:rPr>
            <a:t>(</a:t>
          </a:r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경청</a:t>
          </a:r>
          <a:r>
            <a:rPr lang="en-US" altLang="ko-KR" sz="3200" dirty="0" smtClean="0">
              <a:latin typeface="08서울남산체 EB" pitchFamily="18" charset="-127"/>
              <a:ea typeface="08서울남산체 EB" pitchFamily="18" charset="-127"/>
            </a:rPr>
            <a:t>)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D2AC705A-ABD1-4F3E-BD1A-ED6978257AE1}" type="parTrans" cxnId="{6CF3EBE2-61E3-492A-9D96-ED7C8CFDD690}">
      <dgm:prSet/>
      <dgm:spPr/>
      <dgm:t>
        <a:bodyPr/>
        <a:lstStyle/>
        <a:p>
          <a:pPr latinLnBrk="1"/>
          <a:endParaRPr lang="ko-KR" altLang="en-US"/>
        </a:p>
      </dgm:t>
    </dgm:pt>
    <dgm:pt modelId="{4BB13C26-9790-4759-9279-84F92AEF25D6}" type="sibTrans" cxnId="{6CF3EBE2-61E3-492A-9D96-ED7C8CFDD690}">
      <dgm:prSet/>
      <dgm:spPr/>
      <dgm:t>
        <a:bodyPr/>
        <a:lstStyle/>
        <a:p>
          <a:pPr latinLnBrk="1"/>
          <a:endParaRPr lang="ko-KR" altLang="en-US"/>
        </a:p>
      </dgm:t>
    </dgm:pt>
    <dgm:pt modelId="{F09600A0-E8C7-4E53-B3AE-F7716FFC7609}">
      <dgm:prSet phldrT="[텍스트]" custT="1"/>
      <dgm:spPr/>
      <dgm:t>
        <a:bodyPr vert="horz"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미소를 잃지 말라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D2685A3B-2CB4-430D-AC05-F6D2D66C5E4E}" type="parTrans" cxnId="{5580CEE2-CDF9-44CF-8CDE-C84C54E662E1}">
      <dgm:prSet/>
      <dgm:spPr/>
      <dgm:t>
        <a:bodyPr/>
        <a:lstStyle/>
        <a:p>
          <a:pPr latinLnBrk="1"/>
          <a:endParaRPr lang="ko-KR" altLang="en-US"/>
        </a:p>
      </dgm:t>
    </dgm:pt>
    <dgm:pt modelId="{6863440C-CC97-483B-96FA-15C36FD9A09E}" type="sibTrans" cxnId="{5580CEE2-CDF9-44CF-8CDE-C84C54E662E1}">
      <dgm:prSet/>
      <dgm:spPr/>
      <dgm:t>
        <a:bodyPr/>
        <a:lstStyle/>
        <a:p>
          <a:pPr latinLnBrk="1"/>
          <a:endParaRPr lang="ko-KR" altLang="en-US"/>
        </a:p>
      </dgm:t>
    </dgm:pt>
    <dgm:pt modelId="{498A086A-FC10-4BB1-8AB0-9108E093559C}" type="pres">
      <dgm:prSet presAssocID="{1E257B37-FAF8-4D86-99BF-168234B89318}" presName="Name0" presStyleCnt="0">
        <dgm:presLayoutVars>
          <dgm:dir/>
          <dgm:resizeHandles val="exact"/>
        </dgm:presLayoutVars>
      </dgm:prSet>
      <dgm:spPr/>
    </dgm:pt>
    <dgm:pt modelId="{455DD98D-851A-4BB9-BDA4-6783A62FED38}" type="pres">
      <dgm:prSet presAssocID="{F09600A0-E8C7-4E53-B3AE-F7716FFC760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91C3522-BB5E-4292-9442-4A07FAF678AF}" type="pres">
      <dgm:prSet presAssocID="{6863440C-CC97-483B-96FA-15C36FD9A09E}" presName="sibTrans" presStyleCnt="0"/>
      <dgm:spPr/>
    </dgm:pt>
    <dgm:pt modelId="{63657ACE-6055-4B5F-ADA5-F1145D902A9A}" type="pres">
      <dgm:prSet presAssocID="{A99E9BC7-FD1F-4116-9547-1941628A4D3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5FB5D8-229A-4EBC-B1D9-0630A89F887D}" type="pres">
      <dgm:prSet presAssocID="{83D35EBF-90AC-48CF-8D3A-4AE8397817DB}" presName="sibTrans" presStyleCnt="0"/>
      <dgm:spPr/>
    </dgm:pt>
    <dgm:pt modelId="{07BD0413-2E74-4C40-A6D9-EE9FE3E2271C}" type="pres">
      <dgm:prSet presAssocID="{6BEF6FCB-9E11-4EE5-8C11-54DF60C73C9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D273F5-8AB6-46F4-BE31-AEDA4AB8F789}" type="pres">
      <dgm:prSet presAssocID="{1DE93CAD-6391-4E10-829C-4C03A866AF00}" presName="sibTrans" presStyleCnt="0"/>
      <dgm:spPr/>
    </dgm:pt>
    <dgm:pt modelId="{EBCB8B8C-2C60-4743-AFF1-505BF7D0DD30}" type="pres">
      <dgm:prSet presAssocID="{8EDF1B67-00F5-4B93-98E7-69A0E5DC4D0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73613B3-010D-4494-802B-DCF645CC1D3D}" type="pres">
      <dgm:prSet presAssocID="{FC9A7CE9-E8D1-45F4-8164-57CC885FCC9C}" presName="sibTrans" presStyleCnt="0"/>
      <dgm:spPr/>
    </dgm:pt>
    <dgm:pt modelId="{82F242E7-A42C-4314-9F08-D1DBF041BBF5}" type="pres">
      <dgm:prSet presAssocID="{06AF61AA-08D0-4C66-BF2E-2B6FB2546A8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B706984-1AD2-4FA6-8A98-65183DE7E80C}" type="presOf" srcId="{A99E9BC7-FD1F-4116-9547-1941628A4D30}" destId="{63657ACE-6055-4B5F-ADA5-F1145D902A9A}" srcOrd="0" destOrd="0" presId="urn:microsoft.com/office/officeart/2005/8/layout/hList6"/>
    <dgm:cxn modelId="{77A5E349-E09A-4416-A752-24C73A378532}" type="presOf" srcId="{6BEF6FCB-9E11-4EE5-8C11-54DF60C73C9F}" destId="{07BD0413-2E74-4C40-A6D9-EE9FE3E2271C}" srcOrd="0" destOrd="0" presId="urn:microsoft.com/office/officeart/2005/8/layout/hList6"/>
    <dgm:cxn modelId="{DE668B22-B66A-4813-9E82-AF8B6C92C7F0}" type="presOf" srcId="{1E257B37-FAF8-4D86-99BF-168234B89318}" destId="{498A086A-FC10-4BB1-8AB0-9108E093559C}" srcOrd="0" destOrd="0" presId="urn:microsoft.com/office/officeart/2005/8/layout/hList6"/>
    <dgm:cxn modelId="{F8D9F75C-D564-473B-82A8-79AF4231C568}" srcId="{1E257B37-FAF8-4D86-99BF-168234B89318}" destId="{8EDF1B67-00F5-4B93-98E7-69A0E5DC4D02}" srcOrd="3" destOrd="0" parTransId="{DBFD5FBD-DE17-443D-A0F6-FD9A47EBEE36}" sibTransId="{FC9A7CE9-E8D1-45F4-8164-57CC885FCC9C}"/>
    <dgm:cxn modelId="{DE03D583-A4DF-4BC1-8A4A-A0D6EBBBBB77}" type="presOf" srcId="{8EDF1B67-00F5-4B93-98E7-69A0E5DC4D02}" destId="{EBCB8B8C-2C60-4743-AFF1-505BF7D0DD30}" srcOrd="0" destOrd="0" presId="urn:microsoft.com/office/officeart/2005/8/layout/hList6"/>
    <dgm:cxn modelId="{9D34B79C-AA6E-4BBB-BCAF-ED8F9E4278A8}" type="presOf" srcId="{F09600A0-E8C7-4E53-B3AE-F7716FFC7609}" destId="{455DD98D-851A-4BB9-BDA4-6783A62FED38}" srcOrd="0" destOrd="0" presId="urn:microsoft.com/office/officeart/2005/8/layout/hList6"/>
    <dgm:cxn modelId="{6CF3EBE2-61E3-492A-9D96-ED7C8CFDD690}" srcId="{1E257B37-FAF8-4D86-99BF-168234B89318}" destId="{06AF61AA-08D0-4C66-BF2E-2B6FB2546A87}" srcOrd="4" destOrd="0" parTransId="{D2AC705A-ABD1-4F3E-BD1A-ED6978257AE1}" sibTransId="{4BB13C26-9790-4759-9279-84F92AEF25D6}"/>
    <dgm:cxn modelId="{DD9D72F5-C626-494B-A3EA-224E99CC6322}" type="presOf" srcId="{06AF61AA-08D0-4C66-BF2E-2B6FB2546A87}" destId="{82F242E7-A42C-4314-9F08-D1DBF041BBF5}" srcOrd="0" destOrd="0" presId="urn:microsoft.com/office/officeart/2005/8/layout/hList6"/>
    <dgm:cxn modelId="{EAEF7E14-F487-41E1-9CCF-5022D8BAFA22}" srcId="{1E257B37-FAF8-4D86-99BF-168234B89318}" destId="{6BEF6FCB-9E11-4EE5-8C11-54DF60C73C9F}" srcOrd="2" destOrd="0" parTransId="{53788E2A-FAED-4468-8907-C89A64103AE9}" sibTransId="{1DE93CAD-6391-4E10-829C-4C03A866AF00}"/>
    <dgm:cxn modelId="{5580CEE2-CDF9-44CF-8CDE-C84C54E662E1}" srcId="{1E257B37-FAF8-4D86-99BF-168234B89318}" destId="{F09600A0-E8C7-4E53-B3AE-F7716FFC7609}" srcOrd="0" destOrd="0" parTransId="{D2685A3B-2CB4-430D-AC05-F6D2D66C5E4E}" sibTransId="{6863440C-CC97-483B-96FA-15C36FD9A09E}"/>
    <dgm:cxn modelId="{505FFB9F-F118-4713-9715-582ACD780997}" srcId="{1E257B37-FAF8-4D86-99BF-168234B89318}" destId="{A99E9BC7-FD1F-4116-9547-1941628A4D30}" srcOrd="1" destOrd="0" parTransId="{399F06EE-2477-4D7A-A2E3-A9347E184233}" sibTransId="{83D35EBF-90AC-48CF-8D3A-4AE8397817DB}"/>
    <dgm:cxn modelId="{10CFEE2F-02ED-4645-A3F0-003F9F57D486}" type="presParOf" srcId="{498A086A-FC10-4BB1-8AB0-9108E093559C}" destId="{455DD98D-851A-4BB9-BDA4-6783A62FED38}" srcOrd="0" destOrd="0" presId="urn:microsoft.com/office/officeart/2005/8/layout/hList6"/>
    <dgm:cxn modelId="{9BE59892-E27F-423F-8359-DC944704DEBF}" type="presParOf" srcId="{498A086A-FC10-4BB1-8AB0-9108E093559C}" destId="{491C3522-BB5E-4292-9442-4A07FAF678AF}" srcOrd="1" destOrd="0" presId="urn:microsoft.com/office/officeart/2005/8/layout/hList6"/>
    <dgm:cxn modelId="{89675C33-F53F-4620-991B-C2FE777A2BB3}" type="presParOf" srcId="{498A086A-FC10-4BB1-8AB0-9108E093559C}" destId="{63657ACE-6055-4B5F-ADA5-F1145D902A9A}" srcOrd="2" destOrd="0" presId="urn:microsoft.com/office/officeart/2005/8/layout/hList6"/>
    <dgm:cxn modelId="{5356EA0C-A42A-4687-9654-51EBCED03B62}" type="presParOf" srcId="{498A086A-FC10-4BB1-8AB0-9108E093559C}" destId="{E15FB5D8-229A-4EBC-B1D9-0630A89F887D}" srcOrd="3" destOrd="0" presId="urn:microsoft.com/office/officeart/2005/8/layout/hList6"/>
    <dgm:cxn modelId="{CCF220B1-FEBA-4EE4-B9FB-F075ED938D83}" type="presParOf" srcId="{498A086A-FC10-4BB1-8AB0-9108E093559C}" destId="{07BD0413-2E74-4C40-A6D9-EE9FE3E2271C}" srcOrd="4" destOrd="0" presId="urn:microsoft.com/office/officeart/2005/8/layout/hList6"/>
    <dgm:cxn modelId="{839EAB75-9D89-404D-B795-AFFD47F49710}" type="presParOf" srcId="{498A086A-FC10-4BB1-8AB0-9108E093559C}" destId="{E8D273F5-8AB6-46F4-BE31-AEDA4AB8F789}" srcOrd="5" destOrd="0" presId="urn:microsoft.com/office/officeart/2005/8/layout/hList6"/>
    <dgm:cxn modelId="{35A113A9-DA4A-4DDA-BBC4-1B89DB061681}" type="presParOf" srcId="{498A086A-FC10-4BB1-8AB0-9108E093559C}" destId="{EBCB8B8C-2C60-4743-AFF1-505BF7D0DD30}" srcOrd="6" destOrd="0" presId="urn:microsoft.com/office/officeart/2005/8/layout/hList6"/>
    <dgm:cxn modelId="{82E8D1CD-8E11-4BE4-805D-DCF20CAE1549}" type="presParOf" srcId="{498A086A-FC10-4BB1-8AB0-9108E093559C}" destId="{173613B3-010D-4494-802B-DCF645CC1D3D}" srcOrd="7" destOrd="0" presId="urn:microsoft.com/office/officeart/2005/8/layout/hList6"/>
    <dgm:cxn modelId="{E419D3BA-9B0A-48B6-9288-8258087579FA}" type="presParOf" srcId="{498A086A-FC10-4BB1-8AB0-9108E093559C}" destId="{82F242E7-A42C-4314-9F08-D1DBF041BBF5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1E257B37-FAF8-4D86-99BF-168234B89318}" type="doc">
      <dgm:prSet loTypeId="urn:microsoft.com/office/officeart/2005/8/layout/process5" loCatId="process" qsTypeId="urn:microsoft.com/office/officeart/2005/8/quickstyle/simple5" qsCatId="simple" csTypeId="urn:microsoft.com/office/officeart/2005/8/colors/colorful5" csCatId="colorful" phldr="1"/>
      <dgm:spPr/>
    </dgm:pt>
    <dgm:pt modelId="{F09600A0-E8C7-4E53-B3AE-F7716FFC7609}">
      <dgm:prSet phldrT="[텍스트]" custT="1"/>
      <dgm:spPr/>
      <dgm:t>
        <a:bodyPr vert="horz"/>
        <a:lstStyle/>
        <a:p>
          <a:pPr latinLnBrk="1"/>
          <a:r>
            <a:rPr lang="ko-KR" alt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접 근</a:t>
          </a:r>
          <a:endParaRPr lang="ko-KR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D2685A3B-2CB4-430D-AC05-F6D2D66C5E4E}" type="parTrans" cxnId="{5580CEE2-CDF9-44CF-8CDE-C84C54E662E1}">
      <dgm:prSet/>
      <dgm:spPr/>
      <dgm:t>
        <a:bodyPr/>
        <a:lstStyle/>
        <a:p>
          <a:pPr latinLnBrk="1"/>
          <a:endParaRPr lang="ko-KR" altLang="en-US" sz="2400"/>
        </a:p>
      </dgm:t>
    </dgm:pt>
    <dgm:pt modelId="{6863440C-CC97-483B-96FA-15C36FD9A09E}" type="sibTrans" cxnId="{5580CEE2-CDF9-44CF-8CDE-C84C54E662E1}">
      <dgm:prSet custT="1"/>
      <dgm:spPr/>
      <dgm:t>
        <a:bodyPr/>
        <a:lstStyle/>
        <a:p>
          <a:pPr latinLnBrk="1"/>
          <a:endParaRPr lang="ko-KR" altLang="en-US" sz="3600"/>
        </a:p>
      </dgm:t>
    </dgm:pt>
    <dgm:pt modelId="{3CEFA22A-72C1-4667-9E1F-BF2387A6631F}">
      <dgm:prSet phldrT="[텍스트]" custT="1"/>
      <dgm:spPr/>
      <dgm:t>
        <a:bodyPr vert="horz"/>
        <a:lstStyle/>
        <a:p>
          <a:pPr latinLnBrk="1"/>
          <a:r>
            <a:rPr lang="ko-KR" alt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요 청</a:t>
          </a:r>
          <a:endParaRPr lang="ko-KR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C412861F-6045-4145-B1BE-FF1B3BC714A4}" type="parTrans" cxnId="{22D9DEE2-72B8-49B0-B377-3EA0BF6B3E20}">
      <dgm:prSet/>
      <dgm:spPr/>
      <dgm:t>
        <a:bodyPr/>
        <a:lstStyle/>
        <a:p>
          <a:pPr latinLnBrk="1"/>
          <a:endParaRPr lang="ko-KR" altLang="en-US" sz="2400"/>
        </a:p>
      </dgm:t>
    </dgm:pt>
    <dgm:pt modelId="{61E66AC2-2C1C-41A7-BAEC-19A9B43C2D2A}" type="sibTrans" cxnId="{22D9DEE2-72B8-49B0-B377-3EA0BF6B3E20}">
      <dgm:prSet custT="1"/>
      <dgm:spPr/>
      <dgm:t>
        <a:bodyPr/>
        <a:lstStyle/>
        <a:p>
          <a:pPr latinLnBrk="1"/>
          <a:endParaRPr lang="ko-KR" altLang="en-US" sz="3600"/>
        </a:p>
      </dgm:t>
    </dgm:pt>
    <dgm:pt modelId="{4BFB0230-E188-4C47-BB87-DE1112A3E592}">
      <dgm:prSet phldrT="[텍스트]" custT="1"/>
      <dgm:spPr/>
      <dgm:t>
        <a:bodyPr vert="horz"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질문들과 일반 절차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B6436D61-6576-48B2-B267-67106BF0B93F}" type="parTrans" cxnId="{65D35C2C-4D4A-4E0A-A17D-AFD747CFE06B}">
      <dgm:prSet/>
      <dgm:spPr/>
      <dgm:t>
        <a:bodyPr/>
        <a:lstStyle/>
        <a:p>
          <a:pPr latinLnBrk="1"/>
          <a:endParaRPr lang="ko-KR" altLang="en-US" sz="2400"/>
        </a:p>
      </dgm:t>
    </dgm:pt>
    <dgm:pt modelId="{2CC9DCFC-96DE-4239-963B-637962C1C27A}" type="sibTrans" cxnId="{65D35C2C-4D4A-4E0A-A17D-AFD747CFE06B}">
      <dgm:prSet custT="1"/>
      <dgm:spPr/>
      <dgm:t>
        <a:bodyPr/>
        <a:lstStyle/>
        <a:p>
          <a:pPr latinLnBrk="1"/>
          <a:endParaRPr lang="ko-KR" altLang="en-US" sz="3600"/>
        </a:p>
      </dgm:t>
    </dgm:pt>
    <dgm:pt modelId="{31539135-A3D7-4B78-B09A-D438B600F276}">
      <dgm:prSet phldrT="[텍스트]" custT="1"/>
      <dgm:spPr/>
      <dgm:t>
        <a:bodyPr vert="horz"/>
        <a:lstStyle/>
        <a:p>
          <a:pPr latinLnBrk="1"/>
          <a:r>
            <a:rPr lang="ko-KR" alt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감 사</a:t>
          </a:r>
          <a:endParaRPr lang="ko-KR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A37B59C4-AB84-4A71-9C17-AAF65C097EC4}" type="parTrans" cxnId="{DE462F3B-C4E0-4B94-B597-66EE646F6779}">
      <dgm:prSet/>
      <dgm:spPr/>
      <dgm:t>
        <a:bodyPr/>
        <a:lstStyle/>
        <a:p>
          <a:pPr latinLnBrk="1"/>
          <a:endParaRPr lang="ko-KR" altLang="en-US" sz="2400"/>
        </a:p>
      </dgm:t>
    </dgm:pt>
    <dgm:pt modelId="{55C819B8-9679-4E2A-AF5E-65EB270B5290}" type="sibTrans" cxnId="{DE462F3B-C4E0-4B94-B597-66EE646F6779}">
      <dgm:prSet/>
      <dgm:spPr/>
      <dgm:t>
        <a:bodyPr/>
        <a:lstStyle/>
        <a:p>
          <a:pPr latinLnBrk="1"/>
          <a:endParaRPr lang="ko-KR" altLang="en-US" sz="2400"/>
        </a:p>
      </dgm:t>
    </dgm:pt>
    <dgm:pt modelId="{FDDA529E-0F74-465D-BF6B-F62C9B5B23F9}" type="pres">
      <dgm:prSet presAssocID="{1E257B37-FAF8-4D86-99BF-168234B89318}" presName="diagram" presStyleCnt="0">
        <dgm:presLayoutVars>
          <dgm:dir/>
          <dgm:resizeHandles val="exact"/>
        </dgm:presLayoutVars>
      </dgm:prSet>
      <dgm:spPr/>
    </dgm:pt>
    <dgm:pt modelId="{8AEFE122-6247-47BA-9313-6977965F2827}" type="pres">
      <dgm:prSet presAssocID="{F09600A0-E8C7-4E53-B3AE-F7716FFC760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9AE8B0B-CFF7-4CA6-BA2F-B9BDDDA42AE0}" type="pres">
      <dgm:prSet presAssocID="{6863440C-CC97-483B-96FA-15C36FD9A09E}" presName="sibTrans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17E15DA0-2DE1-4DFE-8016-55AAF5B05652}" type="pres">
      <dgm:prSet presAssocID="{6863440C-CC97-483B-96FA-15C36FD9A09E}" presName="connectorText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972D27F1-03D5-445D-9A63-D935B2CA9C7D}" type="pres">
      <dgm:prSet presAssocID="{3CEFA22A-72C1-4667-9E1F-BF2387A6631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C5EE07-0FD9-40AE-9E63-44DFF482A3DE}" type="pres">
      <dgm:prSet presAssocID="{61E66AC2-2C1C-41A7-BAEC-19A9B43C2D2A}" presName="sibTrans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F32D2C2F-6529-4BCB-804A-1AD04716E12D}" type="pres">
      <dgm:prSet presAssocID="{61E66AC2-2C1C-41A7-BAEC-19A9B43C2D2A}" presName="connectorText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BD29D2B7-4E7B-4790-A856-0B1B058D0682}" type="pres">
      <dgm:prSet presAssocID="{4BFB0230-E188-4C47-BB87-DE1112A3E592}" presName="node" presStyleLbl="node1" presStyleIdx="2" presStyleCnt="4" custLinFactNeighborX="1251" custLinFactNeighborY="-1665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57D57E4-4D00-4272-8C5B-44C524064D95}" type="pres">
      <dgm:prSet presAssocID="{2CC9DCFC-96DE-4239-963B-637962C1C27A}" presName="sibTrans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B8A246E1-30D6-4639-8CE9-59245CA0C00E}" type="pres">
      <dgm:prSet presAssocID="{2CC9DCFC-96DE-4239-963B-637962C1C27A}" presName="connectorText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90B70408-09BC-4D1D-9B19-8C2B54727E6C}" type="pres">
      <dgm:prSet presAssocID="{31539135-A3D7-4B78-B09A-D438B600F276}" presName="node" presStyleLbl="node1" presStyleIdx="3" presStyleCnt="4" custLinFactNeighborX="1177" custLinFactNeighborY="-1665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5D35C2C-4D4A-4E0A-A17D-AFD747CFE06B}" srcId="{1E257B37-FAF8-4D86-99BF-168234B89318}" destId="{4BFB0230-E188-4C47-BB87-DE1112A3E592}" srcOrd="2" destOrd="0" parTransId="{B6436D61-6576-48B2-B267-67106BF0B93F}" sibTransId="{2CC9DCFC-96DE-4239-963B-637962C1C27A}"/>
    <dgm:cxn modelId="{481B0B3D-8514-4B86-9A99-18FDDD91D90A}" type="presOf" srcId="{1E257B37-FAF8-4D86-99BF-168234B89318}" destId="{FDDA529E-0F74-465D-BF6B-F62C9B5B23F9}" srcOrd="0" destOrd="0" presId="urn:microsoft.com/office/officeart/2005/8/layout/process5"/>
    <dgm:cxn modelId="{9CC76B1F-0E53-4B92-8026-59A33CC785B0}" type="presOf" srcId="{6863440C-CC97-483B-96FA-15C36FD9A09E}" destId="{B9AE8B0B-CFF7-4CA6-BA2F-B9BDDDA42AE0}" srcOrd="0" destOrd="0" presId="urn:microsoft.com/office/officeart/2005/8/layout/process5"/>
    <dgm:cxn modelId="{D2DE9288-FC4A-4096-8577-2AA3BD8B6D16}" type="presOf" srcId="{61E66AC2-2C1C-41A7-BAEC-19A9B43C2D2A}" destId="{10C5EE07-0FD9-40AE-9E63-44DFF482A3DE}" srcOrd="0" destOrd="0" presId="urn:microsoft.com/office/officeart/2005/8/layout/process5"/>
    <dgm:cxn modelId="{1653D7CF-0450-4084-B7AA-A5892F116845}" type="presOf" srcId="{2CC9DCFC-96DE-4239-963B-637962C1C27A}" destId="{B8A246E1-30D6-4639-8CE9-59245CA0C00E}" srcOrd="1" destOrd="0" presId="urn:microsoft.com/office/officeart/2005/8/layout/process5"/>
    <dgm:cxn modelId="{A560C54E-2A7B-4A2E-A20F-7FD76C677B35}" type="presOf" srcId="{2CC9DCFC-96DE-4239-963B-637962C1C27A}" destId="{757D57E4-4D00-4272-8C5B-44C524064D95}" srcOrd="0" destOrd="0" presId="urn:microsoft.com/office/officeart/2005/8/layout/process5"/>
    <dgm:cxn modelId="{4DC6640D-6166-4661-BBDD-DEB0EBE5FE76}" type="presOf" srcId="{31539135-A3D7-4B78-B09A-D438B600F276}" destId="{90B70408-09BC-4D1D-9B19-8C2B54727E6C}" srcOrd="0" destOrd="0" presId="urn:microsoft.com/office/officeart/2005/8/layout/process5"/>
    <dgm:cxn modelId="{5580CEE2-CDF9-44CF-8CDE-C84C54E662E1}" srcId="{1E257B37-FAF8-4D86-99BF-168234B89318}" destId="{F09600A0-E8C7-4E53-B3AE-F7716FFC7609}" srcOrd="0" destOrd="0" parTransId="{D2685A3B-2CB4-430D-AC05-F6D2D66C5E4E}" sibTransId="{6863440C-CC97-483B-96FA-15C36FD9A09E}"/>
    <dgm:cxn modelId="{22D9DEE2-72B8-49B0-B377-3EA0BF6B3E20}" srcId="{1E257B37-FAF8-4D86-99BF-168234B89318}" destId="{3CEFA22A-72C1-4667-9E1F-BF2387A6631F}" srcOrd="1" destOrd="0" parTransId="{C412861F-6045-4145-B1BE-FF1B3BC714A4}" sibTransId="{61E66AC2-2C1C-41A7-BAEC-19A9B43C2D2A}"/>
    <dgm:cxn modelId="{DE462F3B-C4E0-4B94-B597-66EE646F6779}" srcId="{1E257B37-FAF8-4D86-99BF-168234B89318}" destId="{31539135-A3D7-4B78-B09A-D438B600F276}" srcOrd="3" destOrd="0" parTransId="{A37B59C4-AB84-4A71-9C17-AAF65C097EC4}" sibTransId="{55C819B8-9679-4E2A-AF5E-65EB270B5290}"/>
    <dgm:cxn modelId="{FDA05E14-D5E3-4C5A-9132-C28DA9949DA6}" type="presOf" srcId="{F09600A0-E8C7-4E53-B3AE-F7716FFC7609}" destId="{8AEFE122-6247-47BA-9313-6977965F2827}" srcOrd="0" destOrd="0" presId="urn:microsoft.com/office/officeart/2005/8/layout/process5"/>
    <dgm:cxn modelId="{DB3AACAD-BE6E-4F0E-98E3-55760A0577AA}" type="presOf" srcId="{6863440C-CC97-483B-96FA-15C36FD9A09E}" destId="{17E15DA0-2DE1-4DFE-8016-55AAF5B05652}" srcOrd="1" destOrd="0" presId="urn:microsoft.com/office/officeart/2005/8/layout/process5"/>
    <dgm:cxn modelId="{17BF32F5-EE2B-442B-9926-9FA41608EEA2}" type="presOf" srcId="{61E66AC2-2C1C-41A7-BAEC-19A9B43C2D2A}" destId="{F32D2C2F-6529-4BCB-804A-1AD04716E12D}" srcOrd="1" destOrd="0" presId="urn:microsoft.com/office/officeart/2005/8/layout/process5"/>
    <dgm:cxn modelId="{D60010B0-B46C-4B9C-9FD1-3B8C2353D0D6}" type="presOf" srcId="{3CEFA22A-72C1-4667-9E1F-BF2387A6631F}" destId="{972D27F1-03D5-445D-9A63-D935B2CA9C7D}" srcOrd="0" destOrd="0" presId="urn:microsoft.com/office/officeart/2005/8/layout/process5"/>
    <dgm:cxn modelId="{69851DCC-C23D-49E5-8757-AA35E17AD46C}" type="presOf" srcId="{4BFB0230-E188-4C47-BB87-DE1112A3E592}" destId="{BD29D2B7-4E7B-4790-A856-0B1B058D0682}" srcOrd="0" destOrd="0" presId="urn:microsoft.com/office/officeart/2005/8/layout/process5"/>
    <dgm:cxn modelId="{60AD2A93-BB4E-4451-8DAD-7E74DA254AE7}" type="presParOf" srcId="{FDDA529E-0F74-465D-BF6B-F62C9B5B23F9}" destId="{8AEFE122-6247-47BA-9313-6977965F2827}" srcOrd="0" destOrd="0" presId="urn:microsoft.com/office/officeart/2005/8/layout/process5"/>
    <dgm:cxn modelId="{9788518D-CE5E-47A8-9202-0EC5D74D3F3E}" type="presParOf" srcId="{FDDA529E-0F74-465D-BF6B-F62C9B5B23F9}" destId="{B9AE8B0B-CFF7-4CA6-BA2F-B9BDDDA42AE0}" srcOrd="1" destOrd="0" presId="urn:microsoft.com/office/officeart/2005/8/layout/process5"/>
    <dgm:cxn modelId="{5527C548-73CC-44B6-A367-B56675FE3469}" type="presParOf" srcId="{B9AE8B0B-CFF7-4CA6-BA2F-B9BDDDA42AE0}" destId="{17E15DA0-2DE1-4DFE-8016-55AAF5B05652}" srcOrd="0" destOrd="0" presId="urn:microsoft.com/office/officeart/2005/8/layout/process5"/>
    <dgm:cxn modelId="{AFD598FF-CAA0-4B32-838A-F1DB16F3121C}" type="presParOf" srcId="{FDDA529E-0F74-465D-BF6B-F62C9B5B23F9}" destId="{972D27F1-03D5-445D-9A63-D935B2CA9C7D}" srcOrd="2" destOrd="0" presId="urn:microsoft.com/office/officeart/2005/8/layout/process5"/>
    <dgm:cxn modelId="{F09907FA-4445-4592-9F1D-A122BF38AC77}" type="presParOf" srcId="{FDDA529E-0F74-465D-BF6B-F62C9B5B23F9}" destId="{10C5EE07-0FD9-40AE-9E63-44DFF482A3DE}" srcOrd="3" destOrd="0" presId="urn:microsoft.com/office/officeart/2005/8/layout/process5"/>
    <dgm:cxn modelId="{6CFE1A4C-8655-4CB8-BFF9-54229859D77B}" type="presParOf" srcId="{10C5EE07-0FD9-40AE-9E63-44DFF482A3DE}" destId="{F32D2C2F-6529-4BCB-804A-1AD04716E12D}" srcOrd="0" destOrd="0" presId="urn:microsoft.com/office/officeart/2005/8/layout/process5"/>
    <dgm:cxn modelId="{33F00FB2-2F16-4C9E-B74F-3A6A3FB9E4A1}" type="presParOf" srcId="{FDDA529E-0F74-465D-BF6B-F62C9B5B23F9}" destId="{BD29D2B7-4E7B-4790-A856-0B1B058D0682}" srcOrd="4" destOrd="0" presId="urn:microsoft.com/office/officeart/2005/8/layout/process5"/>
    <dgm:cxn modelId="{1D01578F-B925-4362-9FDD-06B726D3B1D1}" type="presParOf" srcId="{FDDA529E-0F74-465D-BF6B-F62C9B5B23F9}" destId="{757D57E4-4D00-4272-8C5B-44C524064D95}" srcOrd="5" destOrd="0" presId="urn:microsoft.com/office/officeart/2005/8/layout/process5"/>
    <dgm:cxn modelId="{C274B96A-AFBC-4B12-BECD-D43BD4E6D9DF}" type="presParOf" srcId="{757D57E4-4D00-4272-8C5B-44C524064D95}" destId="{B8A246E1-30D6-4639-8CE9-59245CA0C00E}" srcOrd="0" destOrd="0" presId="urn:microsoft.com/office/officeart/2005/8/layout/process5"/>
    <dgm:cxn modelId="{96CFC571-6DCD-4B4C-9D84-8110761B20DE}" type="presParOf" srcId="{FDDA529E-0F74-465D-BF6B-F62C9B5B23F9}" destId="{90B70408-09BC-4D1D-9B19-8C2B54727E6C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E257B37-FAF8-4D86-99BF-168234B89318}" type="doc">
      <dgm:prSet loTypeId="urn:microsoft.com/office/officeart/2005/8/layout/hList1" loCatId="list" qsTypeId="urn:microsoft.com/office/officeart/2005/8/quickstyle/simple5" qsCatId="simple" csTypeId="urn:microsoft.com/office/officeart/2005/8/colors/colorful5" csCatId="colorful" phldr="1"/>
      <dgm:spPr/>
    </dgm:pt>
    <dgm:pt modelId="{F09600A0-E8C7-4E53-B3AE-F7716FFC7609}">
      <dgm:prSet phldrT="[텍스트]" custT="1"/>
      <dgm:spPr/>
      <dgm:t>
        <a:bodyPr vert="horz"/>
        <a:lstStyle/>
        <a:p>
          <a:pPr latinLnBrk="1"/>
          <a:r>
            <a:rPr lang="ko-KR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강한 거부</a:t>
          </a:r>
          <a:endParaRPr lang="ko-KR" alt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D2685A3B-2CB4-430D-AC05-F6D2D66C5E4E}" type="parTrans" cxnId="{5580CEE2-CDF9-44CF-8CDE-C84C54E662E1}">
      <dgm:prSet/>
      <dgm:spPr/>
      <dgm:t>
        <a:bodyPr/>
        <a:lstStyle/>
        <a:p>
          <a:pPr latinLnBrk="1"/>
          <a:endParaRPr lang="ko-KR" altLang="en-US" sz="1600"/>
        </a:p>
      </dgm:t>
    </dgm:pt>
    <dgm:pt modelId="{6863440C-CC97-483B-96FA-15C36FD9A09E}" type="sibTrans" cxnId="{5580CEE2-CDF9-44CF-8CDE-C84C54E662E1}">
      <dgm:prSet custT="1"/>
      <dgm:spPr/>
      <dgm:t>
        <a:bodyPr/>
        <a:lstStyle/>
        <a:p>
          <a:pPr latinLnBrk="1"/>
          <a:endParaRPr lang="ko-KR" altLang="en-US" sz="2400"/>
        </a:p>
      </dgm:t>
    </dgm:pt>
    <dgm:pt modelId="{3CEFA22A-72C1-4667-9E1F-BF2387A6631F}">
      <dgm:prSet phldrT="[텍스트]" custT="1"/>
      <dgm:spPr/>
      <dgm:t>
        <a:bodyPr vert="horz"/>
        <a:lstStyle/>
        <a:p>
          <a:pPr latinLnBrk="1"/>
          <a:r>
            <a:rPr lang="ko-KR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주저할 때</a:t>
          </a:r>
          <a:endParaRPr lang="ko-KR" alt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C412861F-6045-4145-B1BE-FF1B3BC714A4}" type="parTrans" cxnId="{22D9DEE2-72B8-49B0-B377-3EA0BF6B3E20}">
      <dgm:prSet/>
      <dgm:spPr/>
      <dgm:t>
        <a:bodyPr/>
        <a:lstStyle/>
        <a:p>
          <a:pPr latinLnBrk="1"/>
          <a:endParaRPr lang="ko-KR" altLang="en-US" sz="1600"/>
        </a:p>
      </dgm:t>
    </dgm:pt>
    <dgm:pt modelId="{61E66AC2-2C1C-41A7-BAEC-19A9B43C2D2A}" type="sibTrans" cxnId="{22D9DEE2-72B8-49B0-B377-3EA0BF6B3E20}">
      <dgm:prSet custT="1"/>
      <dgm:spPr/>
      <dgm:t>
        <a:bodyPr/>
        <a:lstStyle/>
        <a:p>
          <a:pPr latinLnBrk="1"/>
          <a:endParaRPr lang="ko-KR" altLang="en-US" sz="2400"/>
        </a:p>
      </dgm:t>
    </dgm:pt>
    <dgm:pt modelId="{4BFB0230-E188-4C47-BB87-DE1112A3E592}">
      <dgm:prSet phldrT="[텍스트]" custT="1"/>
      <dgm:spPr/>
      <dgm:t>
        <a:bodyPr vert="horz"/>
        <a:lstStyle/>
        <a:p>
          <a:pPr latinLnBrk="1"/>
          <a:r>
            <a:rPr lang="ko-KR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예 </a:t>
          </a:r>
          <a:r>
            <a:rPr lang="en-US" altLang="ko-K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- </a:t>
          </a:r>
          <a:r>
            <a:rPr lang="ko-KR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허락</a:t>
          </a:r>
          <a:endParaRPr lang="ko-KR" alt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B6436D61-6576-48B2-B267-67106BF0B93F}" type="parTrans" cxnId="{65D35C2C-4D4A-4E0A-A17D-AFD747CFE06B}">
      <dgm:prSet/>
      <dgm:spPr/>
      <dgm:t>
        <a:bodyPr/>
        <a:lstStyle/>
        <a:p>
          <a:pPr latinLnBrk="1"/>
          <a:endParaRPr lang="ko-KR" altLang="en-US" sz="1600"/>
        </a:p>
      </dgm:t>
    </dgm:pt>
    <dgm:pt modelId="{2CC9DCFC-96DE-4239-963B-637962C1C27A}" type="sibTrans" cxnId="{65D35C2C-4D4A-4E0A-A17D-AFD747CFE06B}">
      <dgm:prSet custT="1"/>
      <dgm:spPr/>
      <dgm:t>
        <a:bodyPr/>
        <a:lstStyle/>
        <a:p>
          <a:pPr latinLnBrk="1"/>
          <a:endParaRPr lang="ko-KR" altLang="en-US" sz="2400"/>
        </a:p>
      </dgm:t>
    </dgm:pt>
    <dgm:pt modelId="{31539135-A3D7-4B78-B09A-D438B600F276}">
      <dgm:prSet phldrT="[텍스트]" custT="1"/>
      <dgm:spPr/>
      <dgm:t>
        <a:bodyPr vert="horz"/>
        <a:lstStyle/>
        <a:p>
          <a:pPr latinLnBrk="1"/>
          <a:r>
            <a:rPr lang="ko-KR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관심 </a:t>
          </a:r>
          <a:endParaRPr lang="ko-KR" alt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A37B59C4-AB84-4A71-9C17-AAF65C097EC4}" type="parTrans" cxnId="{DE462F3B-C4E0-4B94-B597-66EE646F6779}">
      <dgm:prSet/>
      <dgm:spPr/>
      <dgm:t>
        <a:bodyPr/>
        <a:lstStyle/>
        <a:p>
          <a:pPr latinLnBrk="1"/>
          <a:endParaRPr lang="ko-KR" altLang="en-US" sz="1600"/>
        </a:p>
      </dgm:t>
    </dgm:pt>
    <dgm:pt modelId="{55C819B8-9679-4E2A-AF5E-65EB270B5290}" type="sibTrans" cxnId="{DE462F3B-C4E0-4B94-B597-66EE646F6779}">
      <dgm:prSet/>
      <dgm:spPr/>
      <dgm:t>
        <a:bodyPr/>
        <a:lstStyle/>
        <a:p>
          <a:pPr latinLnBrk="1"/>
          <a:endParaRPr lang="ko-KR" altLang="en-US" sz="1600"/>
        </a:p>
      </dgm:t>
    </dgm:pt>
    <dgm:pt modelId="{4DBA5A9A-8891-4F44-8AD5-3FFA137852ED}">
      <dgm:prSet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미소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56B21913-A127-4695-A0E6-692814CA392A}" type="parTrans" cxnId="{346F5EF3-F69C-43E9-AD53-D9D9F0D92B56}">
      <dgm:prSet/>
      <dgm:spPr/>
      <dgm:t>
        <a:bodyPr/>
        <a:lstStyle/>
        <a:p>
          <a:pPr latinLnBrk="1"/>
          <a:endParaRPr lang="ko-KR" altLang="en-US" sz="2000"/>
        </a:p>
      </dgm:t>
    </dgm:pt>
    <dgm:pt modelId="{A30F0E71-BE2C-45DF-B8DA-2716344A93E7}" type="sibTrans" cxnId="{346F5EF3-F69C-43E9-AD53-D9D9F0D92B56}">
      <dgm:prSet/>
      <dgm:spPr/>
      <dgm:t>
        <a:bodyPr/>
        <a:lstStyle/>
        <a:p>
          <a:pPr latinLnBrk="1"/>
          <a:endParaRPr lang="ko-KR" altLang="en-US" sz="2000"/>
        </a:p>
      </dgm:t>
    </dgm:pt>
    <dgm:pt modelId="{387C2974-6DBB-421A-8AA3-56369A1A70CB}">
      <dgm:prSet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감사 표현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99D80EDE-9ADC-4784-A54B-7005E011CCDF}" type="parTrans" cxnId="{557D62B2-4FA8-42B2-87E6-BDF475646859}">
      <dgm:prSet/>
      <dgm:spPr/>
      <dgm:t>
        <a:bodyPr/>
        <a:lstStyle/>
        <a:p>
          <a:pPr latinLnBrk="1"/>
          <a:endParaRPr lang="ko-KR" altLang="en-US" sz="2000"/>
        </a:p>
      </dgm:t>
    </dgm:pt>
    <dgm:pt modelId="{62F80152-AF67-4120-A84A-427828889EEF}" type="sibTrans" cxnId="{557D62B2-4FA8-42B2-87E6-BDF475646859}">
      <dgm:prSet/>
      <dgm:spPr/>
      <dgm:t>
        <a:bodyPr/>
        <a:lstStyle/>
        <a:p>
          <a:pPr latinLnBrk="1"/>
          <a:endParaRPr lang="ko-KR" altLang="en-US" sz="2000"/>
        </a:p>
      </dgm:t>
    </dgm:pt>
    <dgm:pt modelId="{AA0D43C7-BEDD-408C-B746-ACADFDE8F0FB}">
      <dgm:prSet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확신하고 계십니까</a:t>
          </a:r>
          <a:r>
            <a:rPr lang="en-US" altLang="ko-KR" sz="3200" dirty="0" smtClean="0">
              <a:latin typeface="08서울남산체 EB" pitchFamily="18" charset="-127"/>
              <a:ea typeface="08서울남산체 EB" pitchFamily="18" charset="-127"/>
            </a:rPr>
            <a:t>?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846053FD-6096-4EF8-9596-796CB9486DF3}" type="parTrans" cxnId="{C26D11BC-6828-4B9D-8D9E-D3737050F1C8}">
      <dgm:prSet/>
      <dgm:spPr/>
      <dgm:t>
        <a:bodyPr/>
        <a:lstStyle/>
        <a:p>
          <a:pPr latinLnBrk="1"/>
          <a:endParaRPr lang="ko-KR" altLang="en-US" sz="2000"/>
        </a:p>
      </dgm:t>
    </dgm:pt>
    <dgm:pt modelId="{8C412735-8721-4B45-9685-8D995E4C42EF}" type="sibTrans" cxnId="{C26D11BC-6828-4B9D-8D9E-D3737050F1C8}">
      <dgm:prSet/>
      <dgm:spPr/>
      <dgm:t>
        <a:bodyPr/>
        <a:lstStyle/>
        <a:p>
          <a:pPr latinLnBrk="1"/>
          <a:endParaRPr lang="ko-KR" altLang="en-US" sz="2000"/>
        </a:p>
      </dgm:t>
    </dgm:pt>
    <dgm:pt modelId="{618CB6F0-7948-4699-8BD7-462093F99BC4}">
      <dgm:prSet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요약복음제시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1B8FA1B7-B7F2-4781-A2D6-FB0E3BDDA03A}" type="parTrans" cxnId="{E2D1D944-3784-4B01-9C75-BCF91663F9FD}">
      <dgm:prSet/>
      <dgm:spPr/>
      <dgm:t>
        <a:bodyPr/>
        <a:lstStyle/>
        <a:p>
          <a:pPr latinLnBrk="1"/>
          <a:endParaRPr lang="ko-KR" altLang="en-US" sz="2000"/>
        </a:p>
      </dgm:t>
    </dgm:pt>
    <dgm:pt modelId="{4948DBB7-0620-4E99-8771-AB2861D14571}" type="sibTrans" cxnId="{E2D1D944-3784-4B01-9C75-BCF91663F9FD}">
      <dgm:prSet/>
      <dgm:spPr/>
      <dgm:t>
        <a:bodyPr/>
        <a:lstStyle/>
        <a:p>
          <a:pPr latinLnBrk="1"/>
          <a:endParaRPr lang="ko-KR" altLang="en-US" sz="2000"/>
        </a:p>
      </dgm:t>
    </dgm:pt>
    <dgm:pt modelId="{EB461673-68CC-4DF7-A794-CF0346F6696E}">
      <dgm:prSet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시간에 주의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15BF4DE2-BCD4-4CFA-9B25-1E94859026CB}" type="parTrans" cxnId="{3620F4ED-19B1-451B-84C6-1958E788438F}">
      <dgm:prSet/>
      <dgm:spPr/>
      <dgm:t>
        <a:bodyPr/>
        <a:lstStyle/>
        <a:p>
          <a:pPr latinLnBrk="1"/>
          <a:endParaRPr lang="ko-KR" altLang="en-US" sz="2000"/>
        </a:p>
      </dgm:t>
    </dgm:pt>
    <dgm:pt modelId="{E7D52280-7709-4F08-BF45-575892DAE115}" type="sibTrans" cxnId="{3620F4ED-19B1-451B-84C6-1958E788438F}">
      <dgm:prSet/>
      <dgm:spPr/>
      <dgm:t>
        <a:bodyPr/>
        <a:lstStyle/>
        <a:p>
          <a:pPr latinLnBrk="1"/>
          <a:endParaRPr lang="ko-KR" altLang="en-US" sz="2000"/>
        </a:p>
      </dgm:t>
    </dgm:pt>
    <dgm:pt modelId="{EBF95CAE-9590-4DD5-9D3A-0DBFE53A8D9C}">
      <dgm:prSet custT="1"/>
      <dgm:spPr/>
      <dgm:t>
        <a:bodyPr/>
        <a:lstStyle/>
        <a:p>
          <a:pPr latinLnBrk="1"/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7CC598E4-E8D3-45E1-A7CB-F2D6CA125CD6}" type="parTrans" cxnId="{A2FEE9F9-156F-45F4-AECE-6C1EDE2F42D3}">
      <dgm:prSet/>
      <dgm:spPr/>
      <dgm:t>
        <a:bodyPr/>
        <a:lstStyle/>
        <a:p>
          <a:pPr latinLnBrk="1"/>
          <a:endParaRPr lang="ko-KR" altLang="en-US" sz="2000"/>
        </a:p>
      </dgm:t>
    </dgm:pt>
    <dgm:pt modelId="{EC827482-7B37-4993-B15A-899E0DFC6C11}" type="sibTrans" cxnId="{A2FEE9F9-156F-45F4-AECE-6C1EDE2F42D3}">
      <dgm:prSet/>
      <dgm:spPr/>
      <dgm:t>
        <a:bodyPr/>
        <a:lstStyle/>
        <a:p>
          <a:pPr latinLnBrk="1"/>
          <a:endParaRPr lang="ko-KR" altLang="en-US" sz="2000"/>
        </a:p>
      </dgm:t>
    </dgm:pt>
    <dgm:pt modelId="{CAE576C0-677D-4494-91C5-559B37B61B4C}">
      <dgm:prSet custT="1"/>
      <dgm:spPr/>
      <dgm:t>
        <a:bodyPr/>
        <a:lstStyle/>
        <a:p>
          <a:pPr latinLnBrk="1"/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추후 시간 </a:t>
          </a:r>
          <a:r>
            <a:rPr lang="en-US" altLang="ko-KR" sz="320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320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3200" dirty="0" smtClean="0">
              <a:latin typeface="08서울남산체 EB" pitchFamily="18" charset="-127"/>
              <a:ea typeface="08서울남산체 EB" pitchFamily="18" charset="-127"/>
            </a:rPr>
            <a:t>약속</a:t>
          </a:r>
          <a:endParaRPr lang="ko-KR" altLang="en-US" sz="3200" dirty="0">
            <a:latin typeface="08서울남산체 EB" pitchFamily="18" charset="-127"/>
            <a:ea typeface="08서울남산체 EB" pitchFamily="18" charset="-127"/>
          </a:endParaRPr>
        </a:p>
      </dgm:t>
    </dgm:pt>
    <dgm:pt modelId="{93BA94AF-204F-452B-A3E2-EC1ACFF78036}" type="parTrans" cxnId="{E40A9676-52B7-4847-B1B7-7E7CCC7DE1BC}">
      <dgm:prSet/>
      <dgm:spPr/>
      <dgm:t>
        <a:bodyPr/>
        <a:lstStyle/>
        <a:p>
          <a:pPr latinLnBrk="1"/>
          <a:endParaRPr lang="ko-KR" altLang="en-US" sz="2000"/>
        </a:p>
      </dgm:t>
    </dgm:pt>
    <dgm:pt modelId="{900CDE59-6333-47A6-864F-27B39F221B03}" type="sibTrans" cxnId="{E40A9676-52B7-4847-B1B7-7E7CCC7DE1BC}">
      <dgm:prSet/>
      <dgm:spPr/>
      <dgm:t>
        <a:bodyPr/>
        <a:lstStyle/>
        <a:p>
          <a:pPr latinLnBrk="1"/>
          <a:endParaRPr lang="ko-KR" altLang="en-US" sz="2000"/>
        </a:p>
      </dgm:t>
    </dgm:pt>
    <dgm:pt modelId="{AEF5DBDA-349F-4E00-8D45-43C4A08B1F72}" type="pres">
      <dgm:prSet presAssocID="{1E257B37-FAF8-4D86-99BF-168234B89318}" presName="Name0" presStyleCnt="0">
        <dgm:presLayoutVars>
          <dgm:dir/>
          <dgm:animLvl val="lvl"/>
          <dgm:resizeHandles val="exact"/>
        </dgm:presLayoutVars>
      </dgm:prSet>
      <dgm:spPr/>
    </dgm:pt>
    <dgm:pt modelId="{23A9C492-CBAC-4B99-B584-BA7773BA6EB2}" type="pres">
      <dgm:prSet presAssocID="{F09600A0-E8C7-4E53-B3AE-F7716FFC7609}" presName="composite" presStyleCnt="0"/>
      <dgm:spPr/>
    </dgm:pt>
    <dgm:pt modelId="{E7D0B3FE-275C-4DC6-BB13-B15E65A794A2}" type="pres">
      <dgm:prSet presAssocID="{F09600A0-E8C7-4E53-B3AE-F7716FFC7609}" presName="parTx" presStyleLbl="alignNode1" presStyleIdx="0" presStyleCnt="4" custScaleY="1326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6481124-F13C-453A-AB50-2D0950D80D8F}" type="pres">
      <dgm:prSet presAssocID="{F09600A0-E8C7-4E53-B3AE-F7716FFC7609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8A7C4B-FD76-41FA-8419-AA522C5EBD2C}" type="pres">
      <dgm:prSet presAssocID="{6863440C-CC97-483B-96FA-15C36FD9A09E}" presName="space" presStyleCnt="0"/>
      <dgm:spPr/>
    </dgm:pt>
    <dgm:pt modelId="{F3EF7915-00AB-40C7-915B-59D162484C6A}" type="pres">
      <dgm:prSet presAssocID="{3CEFA22A-72C1-4667-9E1F-BF2387A6631F}" presName="composite" presStyleCnt="0"/>
      <dgm:spPr/>
    </dgm:pt>
    <dgm:pt modelId="{37D5052F-EBB4-4C39-9AB3-E218394221B4}" type="pres">
      <dgm:prSet presAssocID="{3CEFA22A-72C1-4667-9E1F-BF2387A6631F}" presName="parTx" presStyleLbl="alignNode1" presStyleIdx="1" presStyleCnt="4" custScaleY="1326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B74CBC-E793-42D2-9D33-DF9F136B9599}" type="pres">
      <dgm:prSet presAssocID="{3CEFA22A-72C1-4667-9E1F-BF2387A6631F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29225C-74BA-47F9-97A9-78069B5E7BA3}" type="pres">
      <dgm:prSet presAssocID="{61E66AC2-2C1C-41A7-BAEC-19A9B43C2D2A}" presName="space" presStyleCnt="0"/>
      <dgm:spPr/>
    </dgm:pt>
    <dgm:pt modelId="{A495C813-4FE6-4C2B-9C40-75C78B6CD5EC}" type="pres">
      <dgm:prSet presAssocID="{4BFB0230-E188-4C47-BB87-DE1112A3E592}" presName="composite" presStyleCnt="0"/>
      <dgm:spPr/>
    </dgm:pt>
    <dgm:pt modelId="{47DFEF4F-68BC-4C92-9134-65930CB91DE0}" type="pres">
      <dgm:prSet presAssocID="{4BFB0230-E188-4C47-BB87-DE1112A3E592}" presName="parTx" presStyleLbl="alignNode1" presStyleIdx="2" presStyleCnt="4" custScaleY="1326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469869-89E3-46CC-B79E-5DB8E1E61A60}" type="pres">
      <dgm:prSet presAssocID="{4BFB0230-E188-4C47-BB87-DE1112A3E592}" presName="desTx" presStyleLbl="alignAccFollowNode1" presStyleIdx="2" presStyleCnt="4" custLinFactNeighborX="-43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B76924E-2BE9-48F9-8542-6FE2D0498481}" type="pres">
      <dgm:prSet presAssocID="{2CC9DCFC-96DE-4239-963B-637962C1C27A}" presName="space" presStyleCnt="0"/>
      <dgm:spPr/>
    </dgm:pt>
    <dgm:pt modelId="{81128800-1492-43A3-8DA1-BB22C5C652F6}" type="pres">
      <dgm:prSet presAssocID="{31539135-A3D7-4B78-B09A-D438B600F276}" presName="composite" presStyleCnt="0"/>
      <dgm:spPr/>
    </dgm:pt>
    <dgm:pt modelId="{EA3FA05E-73DA-4ECA-8721-78747180D644}" type="pres">
      <dgm:prSet presAssocID="{31539135-A3D7-4B78-B09A-D438B600F276}" presName="parTx" presStyleLbl="alignNode1" presStyleIdx="3" presStyleCnt="4" custScaleY="1326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3CE41A9-A250-4668-9DF0-20EDE6E3B0DB}" type="pres">
      <dgm:prSet presAssocID="{31539135-A3D7-4B78-B09A-D438B600F276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7BED791-2722-4834-AC25-8CC9DC1E1716}" type="presOf" srcId="{4BFB0230-E188-4C47-BB87-DE1112A3E592}" destId="{47DFEF4F-68BC-4C92-9134-65930CB91DE0}" srcOrd="0" destOrd="0" presId="urn:microsoft.com/office/officeart/2005/8/layout/hList1"/>
    <dgm:cxn modelId="{C26D11BC-6828-4B9D-8D9E-D3737050F1C8}" srcId="{3CEFA22A-72C1-4667-9E1F-BF2387A6631F}" destId="{AA0D43C7-BEDD-408C-B746-ACADFDE8F0FB}" srcOrd="0" destOrd="0" parTransId="{846053FD-6096-4EF8-9596-796CB9486DF3}" sibTransId="{8C412735-8721-4B45-9685-8D995E4C42EF}"/>
    <dgm:cxn modelId="{6384680B-1355-4020-945B-7F19B6EF92D2}" type="presOf" srcId="{1E257B37-FAF8-4D86-99BF-168234B89318}" destId="{AEF5DBDA-349F-4E00-8D45-43C4A08B1F72}" srcOrd="0" destOrd="0" presId="urn:microsoft.com/office/officeart/2005/8/layout/hList1"/>
    <dgm:cxn modelId="{DD4D557F-A0A8-45CC-A469-71DECC34ED7F}" type="presOf" srcId="{EBF95CAE-9590-4DD5-9D3A-0DBFE53A8D9C}" destId="{7C469869-89E3-46CC-B79E-5DB8E1E61A60}" srcOrd="0" destOrd="2" presId="urn:microsoft.com/office/officeart/2005/8/layout/hList1"/>
    <dgm:cxn modelId="{557D62B2-4FA8-42B2-87E6-BDF475646859}" srcId="{F09600A0-E8C7-4E53-B3AE-F7716FFC7609}" destId="{387C2974-6DBB-421A-8AA3-56369A1A70CB}" srcOrd="1" destOrd="0" parTransId="{99D80EDE-9ADC-4784-A54B-7005E011CCDF}" sibTransId="{62F80152-AF67-4120-A84A-427828889EEF}"/>
    <dgm:cxn modelId="{A33691BD-37F1-4C47-8BD4-BA987E3CD137}" type="presOf" srcId="{EB461673-68CC-4DF7-A794-CF0346F6696E}" destId="{7C469869-89E3-46CC-B79E-5DB8E1E61A60}" srcOrd="0" destOrd="1" presId="urn:microsoft.com/office/officeart/2005/8/layout/hList1"/>
    <dgm:cxn modelId="{46410212-D8F5-42E9-AF22-C48E5C6E65D7}" type="presOf" srcId="{CAE576C0-677D-4494-91C5-559B37B61B4C}" destId="{03CE41A9-A250-4668-9DF0-20EDE6E3B0DB}" srcOrd="0" destOrd="0" presId="urn:microsoft.com/office/officeart/2005/8/layout/hList1"/>
    <dgm:cxn modelId="{DE462F3B-C4E0-4B94-B597-66EE646F6779}" srcId="{1E257B37-FAF8-4D86-99BF-168234B89318}" destId="{31539135-A3D7-4B78-B09A-D438B600F276}" srcOrd="3" destOrd="0" parTransId="{A37B59C4-AB84-4A71-9C17-AAF65C097EC4}" sibTransId="{55C819B8-9679-4E2A-AF5E-65EB270B5290}"/>
    <dgm:cxn modelId="{326E407D-B175-43E7-B138-CB87DCC78D8B}" type="presOf" srcId="{3CEFA22A-72C1-4667-9E1F-BF2387A6631F}" destId="{37D5052F-EBB4-4C39-9AB3-E218394221B4}" srcOrd="0" destOrd="0" presId="urn:microsoft.com/office/officeart/2005/8/layout/hList1"/>
    <dgm:cxn modelId="{A2FEE9F9-156F-45F4-AECE-6C1EDE2F42D3}" srcId="{4BFB0230-E188-4C47-BB87-DE1112A3E592}" destId="{EBF95CAE-9590-4DD5-9D3A-0DBFE53A8D9C}" srcOrd="2" destOrd="0" parTransId="{7CC598E4-E8D3-45E1-A7CB-F2D6CA125CD6}" sibTransId="{EC827482-7B37-4993-B15A-899E0DFC6C11}"/>
    <dgm:cxn modelId="{65D35C2C-4D4A-4E0A-A17D-AFD747CFE06B}" srcId="{1E257B37-FAF8-4D86-99BF-168234B89318}" destId="{4BFB0230-E188-4C47-BB87-DE1112A3E592}" srcOrd="2" destOrd="0" parTransId="{B6436D61-6576-48B2-B267-67106BF0B93F}" sibTransId="{2CC9DCFC-96DE-4239-963B-637962C1C27A}"/>
    <dgm:cxn modelId="{04E41491-570F-4574-B57D-92CC88555305}" type="presOf" srcId="{AA0D43C7-BEDD-408C-B746-ACADFDE8F0FB}" destId="{E1B74CBC-E793-42D2-9D33-DF9F136B9599}" srcOrd="0" destOrd="0" presId="urn:microsoft.com/office/officeart/2005/8/layout/hList1"/>
    <dgm:cxn modelId="{346F5EF3-F69C-43E9-AD53-D9D9F0D92B56}" srcId="{F09600A0-E8C7-4E53-B3AE-F7716FFC7609}" destId="{4DBA5A9A-8891-4F44-8AD5-3FFA137852ED}" srcOrd="0" destOrd="0" parTransId="{56B21913-A127-4695-A0E6-692814CA392A}" sibTransId="{A30F0E71-BE2C-45DF-B8DA-2716344A93E7}"/>
    <dgm:cxn modelId="{22D9DEE2-72B8-49B0-B377-3EA0BF6B3E20}" srcId="{1E257B37-FAF8-4D86-99BF-168234B89318}" destId="{3CEFA22A-72C1-4667-9E1F-BF2387A6631F}" srcOrd="1" destOrd="0" parTransId="{C412861F-6045-4145-B1BE-FF1B3BC714A4}" sibTransId="{61E66AC2-2C1C-41A7-BAEC-19A9B43C2D2A}"/>
    <dgm:cxn modelId="{BCEDD2EB-BA12-4382-918D-E6063515F3CA}" type="presOf" srcId="{31539135-A3D7-4B78-B09A-D438B600F276}" destId="{EA3FA05E-73DA-4ECA-8721-78747180D644}" srcOrd="0" destOrd="0" presId="urn:microsoft.com/office/officeart/2005/8/layout/hList1"/>
    <dgm:cxn modelId="{BBD35F6C-6A5C-4CFD-95BF-550A613DE4E0}" type="presOf" srcId="{4DBA5A9A-8891-4F44-8AD5-3FFA137852ED}" destId="{46481124-F13C-453A-AB50-2D0950D80D8F}" srcOrd="0" destOrd="0" presId="urn:microsoft.com/office/officeart/2005/8/layout/hList1"/>
    <dgm:cxn modelId="{604EB1A5-B2E6-44E5-8431-B4B47E5AD8ED}" type="presOf" srcId="{387C2974-6DBB-421A-8AA3-56369A1A70CB}" destId="{46481124-F13C-453A-AB50-2D0950D80D8F}" srcOrd="0" destOrd="1" presId="urn:microsoft.com/office/officeart/2005/8/layout/hList1"/>
    <dgm:cxn modelId="{3620F4ED-19B1-451B-84C6-1958E788438F}" srcId="{4BFB0230-E188-4C47-BB87-DE1112A3E592}" destId="{EB461673-68CC-4DF7-A794-CF0346F6696E}" srcOrd="1" destOrd="0" parTransId="{15BF4DE2-BCD4-4CFA-9B25-1E94859026CB}" sibTransId="{E7D52280-7709-4F08-BF45-575892DAE115}"/>
    <dgm:cxn modelId="{7F53941E-1034-4D64-B1B9-63EAE185073F}" type="presOf" srcId="{618CB6F0-7948-4699-8BD7-462093F99BC4}" destId="{7C469869-89E3-46CC-B79E-5DB8E1E61A60}" srcOrd="0" destOrd="0" presId="urn:microsoft.com/office/officeart/2005/8/layout/hList1"/>
    <dgm:cxn modelId="{E2D1D944-3784-4B01-9C75-BCF91663F9FD}" srcId="{4BFB0230-E188-4C47-BB87-DE1112A3E592}" destId="{618CB6F0-7948-4699-8BD7-462093F99BC4}" srcOrd="0" destOrd="0" parTransId="{1B8FA1B7-B7F2-4781-A2D6-FB0E3BDDA03A}" sibTransId="{4948DBB7-0620-4E99-8771-AB2861D14571}"/>
    <dgm:cxn modelId="{5580CEE2-CDF9-44CF-8CDE-C84C54E662E1}" srcId="{1E257B37-FAF8-4D86-99BF-168234B89318}" destId="{F09600A0-E8C7-4E53-B3AE-F7716FFC7609}" srcOrd="0" destOrd="0" parTransId="{D2685A3B-2CB4-430D-AC05-F6D2D66C5E4E}" sibTransId="{6863440C-CC97-483B-96FA-15C36FD9A09E}"/>
    <dgm:cxn modelId="{29CC5864-5C8B-4A9C-9886-657F7E75A4A9}" type="presOf" srcId="{F09600A0-E8C7-4E53-B3AE-F7716FFC7609}" destId="{E7D0B3FE-275C-4DC6-BB13-B15E65A794A2}" srcOrd="0" destOrd="0" presId="urn:microsoft.com/office/officeart/2005/8/layout/hList1"/>
    <dgm:cxn modelId="{E40A9676-52B7-4847-B1B7-7E7CCC7DE1BC}" srcId="{31539135-A3D7-4B78-B09A-D438B600F276}" destId="{CAE576C0-677D-4494-91C5-559B37B61B4C}" srcOrd="0" destOrd="0" parTransId="{93BA94AF-204F-452B-A3E2-EC1ACFF78036}" sibTransId="{900CDE59-6333-47A6-864F-27B39F221B03}"/>
    <dgm:cxn modelId="{811E8712-802B-4D3A-BC06-E27FA77B17BE}" type="presParOf" srcId="{AEF5DBDA-349F-4E00-8D45-43C4A08B1F72}" destId="{23A9C492-CBAC-4B99-B584-BA7773BA6EB2}" srcOrd="0" destOrd="0" presId="urn:microsoft.com/office/officeart/2005/8/layout/hList1"/>
    <dgm:cxn modelId="{5EABDB53-77EC-466B-BBD7-59061586F67D}" type="presParOf" srcId="{23A9C492-CBAC-4B99-B584-BA7773BA6EB2}" destId="{E7D0B3FE-275C-4DC6-BB13-B15E65A794A2}" srcOrd="0" destOrd="0" presId="urn:microsoft.com/office/officeart/2005/8/layout/hList1"/>
    <dgm:cxn modelId="{DAC6B158-EA2E-4844-976D-28942635CF66}" type="presParOf" srcId="{23A9C492-CBAC-4B99-B584-BA7773BA6EB2}" destId="{46481124-F13C-453A-AB50-2D0950D80D8F}" srcOrd="1" destOrd="0" presId="urn:microsoft.com/office/officeart/2005/8/layout/hList1"/>
    <dgm:cxn modelId="{3FC05E33-B3D3-428C-9A01-322FDADC98B4}" type="presParOf" srcId="{AEF5DBDA-349F-4E00-8D45-43C4A08B1F72}" destId="{7C8A7C4B-FD76-41FA-8419-AA522C5EBD2C}" srcOrd="1" destOrd="0" presId="urn:microsoft.com/office/officeart/2005/8/layout/hList1"/>
    <dgm:cxn modelId="{13301329-425C-4E5F-918D-F8CC739D7C54}" type="presParOf" srcId="{AEF5DBDA-349F-4E00-8D45-43C4A08B1F72}" destId="{F3EF7915-00AB-40C7-915B-59D162484C6A}" srcOrd="2" destOrd="0" presId="urn:microsoft.com/office/officeart/2005/8/layout/hList1"/>
    <dgm:cxn modelId="{3103D996-8808-4465-8E60-BA3DC51628EB}" type="presParOf" srcId="{F3EF7915-00AB-40C7-915B-59D162484C6A}" destId="{37D5052F-EBB4-4C39-9AB3-E218394221B4}" srcOrd="0" destOrd="0" presId="urn:microsoft.com/office/officeart/2005/8/layout/hList1"/>
    <dgm:cxn modelId="{6D6E014C-4BC5-4C1E-A516-9B14427A94EE}" type="presParOf" srcId="{F3EF7915-00AB-40C7-915B-59D162484C6A}" destId="{E1B74CBC-E793-42D2-9D33-DF9F136B9599}" srcOrd="1" destOrd="0" presId="urn:microsoft.com/office/officeart/2005/8/layout/hList1"/>
    <dgm:cxn modelId="{1FBF5BB3-9302-42A2-B328-5E7828DD574C}" type="presParOf" srcId="{AEF5DBDA-349F-4E00-8D45-43C4A08B1F72}" destId="{7129225C-74BA-47F9-97A9-78069B5E7BA3}" srcOrd="3" destOrd="0" presId="urn:microsoft.com/office/officeart/2005/8/layout/hList1"/>
    <dgm:cxn modelId="{7A510C51-03CC-4EDD-A6A2-2CDF4AB3A126}" type="presParOf" srcId="{AEF5DBDA-349F-4E00-8D45-43C4A08B1F72}" destId="{A495C813-4FE6-4C2B-9C40-75C78B6CD5EC}" srcOrd="4" destOrd="0" presId="urn:microsoft.com/office/officeart/2005/8/layout/hList1"/>
    <dgm:cxn modelId="{DECE84E2-324C-43CB-9763-40B150FFD55B}" type="presParOf" srcId="{A495C813-4FE6-4C2B-9C40-75C78B6CD5EC}" destId="{47DFEF4F-68BC-4C92-9134-65930CB91DE0}" srcOrd="0" destOrd="0" presId="urn:microsoft.com/office/officeart/2005/8/layout/hList1"/>
    <dgm:cxn modelId="{08E79EFB-BB52-4D1C-8012-E832EADCDAF9}" type="presParOf" srcId="{A495C813-4FE6-4C2B-9C40-75C78B6CD5EC}" destId="{7C469869-89E3-46CC-B79E-5DB8E1E61A60}" srcOrd="1" destOrd="0" presId="urn:microsoft.com/office/officeart/2005/8/layout/hList1"/>
    <dgm:cxn modelId="{5D80E864-9190-41B9-B8AE-F180F0AAC020}" type="presParOf" srcId="{AEF5DBDA-349F-4E00-8D45-43C4A08B1F72}" destId="{3B76924E-2BE9-48F9-8542-6FE2D0498481}" srcOrd="5" destOrd="0" presId="urn:microsoft.com/office/officeart/2005/8/layout/hList1"/>
    <dgm:cxn modelId="{7242AC2B-8933-461F-B178-B17989E928C4}" type="presParOf" srcId="{AEF5DBDA-349F-4E00-8D45-43C4A08B1F72}" destId="{81128800-1492-43A3-8DA1-BB22C5C652F6}" srcOrd="6" destOrd="0" presId="urn:microsoft.com/office/officeart/2005/8/layout/hList1"/>
    <dgm:cxn modelId="{615618C2-98BB-416E-9F7D-B5472C42B977}" type="presParOf" srcId="{81128800-1492-43A3-8DA1-BB22C5C652F6}" destId="{EA3FA05E-73DA-4ECA-8721-78747180D644}" srcOrd="0" destOrd="0" presId="urn:microsoft.com/office/officeart/2005/8/layout/hList1"/>
    <dgm:cxn modelId="{00E274BB-689E-4234-9A75-059DEE60A4C1}" type="presParOf" srcId="{81128800-1492-43A3-8DA1-BB22C5C652F6}" destId="{03CE41A9-A250-4668-9DF0-20EDE6E3B0D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16B351-ED47-4F94-90C5-EAFD1E506AAE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pPr latinLnBrk="1"/>
          <a:endParaRPr lang="ko-KR" altLang="en-US"/>
        </a:p>
      </dgm:t>
    </dgm:pt>
    <dgm:pt modelId="{F727F8D0-9975-45A1-9A05-AFEBFBED4A1A}">
      <dgm:prSet custT="1"/>
      <dgm:spPr/>
      <dgm:t>
        <a:bodyPr/>
        <a:lstStyle/>
        <a:p>
          <a:pPr algn="ctr" latinLnBrk="1"/>
          <a:r>
            <a:rPr lang="ko-KR" altLang="en-US" sz="9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x깡통로봇 B" pitchFamily="18" charset="-127"/>
              <a:ea typeface="Rix깡통로봇 B" pitchFamily="18" charset="-127"/>
            </a:rPr>
            <a:t>사전점검일 전도</a:t>
          </a:r>
          <a:endParaRPr lang="ko-KR" altLang="en-US" sz="9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Rix깡통로봇 B" pitchFamily="18" charset="-127"/>
            <a:ea typeface="Rix깡통로봇 B" pitchFamily="18" charset="-127"/>
          </a:endParaRPr>
        </a:p>
      </dgm:t>
    </dgm:pt>
    <dgm:pt modelId="{F8EE89EC-06CD-4C11-8B5C-221F3F0D9F42}" type="parTrans" cxnId="{0CE2BB3B-85E9-49CA-8153-8F4B717E5024}">
      <dgm:prSet/>
      <dgm:spPr/>
      <dgm:t>
        <a:bodyPr/>
        <a:lstStyle/>
        <a:p>
          <a:pPr latinLnBrk="1"/>
          <a:endParaRPr lang="ko-KR" altLang="en-US" sz="7200">
            <a:latin typeface="Rix깡통로봇 B" pitchFamily="18" charset="-127"/>
            <a:ea typeface="Rix깡통로봇 B" pitchFamily="18" charset="-127"/>
          </a:endParaRPr>
        </a:p>
      </dgm:t>
    </dgm:pt>
    <dgm:pt modelId="{5CF484A1-515D-4ACF-A83E-609579FC3A29}" type="sibTrans" cxnId="{0CE2BB3B-85E9-49CA-8153-8F4B717E5024}">
      <dgm:prSet/>
      <dgm:spPr/>
      <dgm:t>
        <a:bodyPr/>
        <a:lstStyle/>
        <a:p>
          <a:pPr latinLnBrk="1"/>
          <a:endParaRPr lang="ko-KR" altLang="en-US" sz="7200">
            <a:latin typeface="Rix깡통로봇 B" pitchFamily="18" charset="-127"/>
            <a:ea typeface="Rix깡통로봇 B" pitchFamily="18" charset="-127"/>
          </a:endParaRPr>
        </a:p>
      </dgm:t>
    </dgm:pt>
    <dgm:pt modelId="{C9663BD9-3144-4557-812B-D65FCF5CAD68}" type="pres">
      <dgm:prSet presAssocID="{5116B351-ED47-4F94-90C5-EAFD1E506AAE}" presName="linear" presStyleCnt="0">
        <dgm:presLayoutVars>
          <dgm:animLvl val="lvl"/>
          <dgm:resizeHandles val="exact"/>
        </dgm:presLayoutVars>
      </dgm:prSet>
      <dgm:spPr/>
    </dgm:pt>
    <dgm:pt modelId="{D7C49FF0-9167-4984-991E-184A830016FB}" type="pres">
      <dgm:prSet presAssocID="{F727F8D0-9975-45A1-9A05-AFEBFBED4A1A}" presName="parentText" presStyleLbl="node1" presStyleIdx="0" presStyleCnt="1" custLinFactNeighborX="-6556" custLinFactNeighborY="330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214D862-A286-4F04-AA54-E5C0D716FAEC}" type="presOf" srcId="{5116B351-ED47-4F94-90C5-EAFD1E506AAE}" destId="{C9663BD9-3144-4557-812B-D65FCF5CAD68}" srcOrd="0" destOrd="0" presId="urn:microsoft.com/office/officeart/2005/8/layout/vList2"/>
    <dgm:cxn modelId="{E1668A2C-1404-48BE-8307-7A030F301D1B}" type="presOf" srcId="{F727F8D0-9975-45A1-9A05-AFEBFBED4A1A}" destId="{D7C49FF0-9167-4984-991E-184A830016FB}" srcOrd="0" destOrd="0" presId="urn:microsoft.com/office/officeart/2005/8/layout/vList2"/>
    <dgm:cxn modelId="{0CE2BB3B-85E9-49CA-8153-8F4B717E5024}" srcId="{5116B351-ED47-4F94-90C5-EAFD1E506AAE}" destId="{F727F8D0-9975-45A1-9A05-AFEBFBED4A1A}" srcOrd="0" destOrd="0" parTransId="{F8EE89EC-06CD-4C11-8B5C-221F3F0D9F42}" sibTransId="{5CF484A1-515D-4ACF-A83E-609579FC3A29}"/>
    <dgm:cxn modelId="{D5C2ADFD-FDBD-4773-BF2D-BFFE99CC4A75}" type="presParOf" srcId="{C9663BD9-3144-4557-812B-D65FCF5CAD68}" destId="{D7C49FF0-9167-4984-991E-184A830016F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ko-KR" altLang="en-US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사전 </a:t>
          </a:r>
          <a:r>
            <a:rPr lang="ko-KR" altLang="en-US" sz="4800" b="1" cap="none" spc="300" dirty="0" err="1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점검일이란</a:t>
          </a:r>
          <a:r>
            <a:rPr lang="en-US" altLang="ko-KR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?</a:t>
          </a:r>
          <a:endParaRPr lang="ko-KR" altLang="en-US" sz="48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NeighborY="627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A5B0CB3-AED3-4368-8BD9-D2E5663E2872}" type="presOf" srcId="{D0473393-26E5-46F8-8871-1EFF579E9FA4}" destId="{33CC76A8-2EEC-40B6-929F-4498E190E5C2}" srcOrd="0" destOrd="0" presId="urn:microsoft.com/office/officeart/2005/8/layout/vList2"/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3DBA9CAC-E7B5-4318-9AE3-01A0C4DACD1D}" type="presOf" srcId="{CCBF8B99-9D3D-40B4-8A54-50E83D6539B6}" destId="{F81D05D7-B59D-4A09-AF80-609DC592F35F}" srcOrd="0" destOrd="0" presId="urn:microsoft.com/office/officeart/2005/8/layout/vList2"/>
    <dgm:cxn modelId="{1E38EEAD-14EF-4643-B73A-F2FE822853F5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ko-KR" altLang="en-US" sz="48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사전점검일 전도의 유익</a:t>
          </a:r>
          <a:endParaRPr lang="ko-KR" altLang="en-US" sz="48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NeighborY="627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B78F1CA3-805A-4DDF-9887-9E24BE661425}" type="presOf" srcId="{D0473393-26E5-46F8-8871-1EFF579E9FA4}" destId="{33CC76A8-2EEC-40B6-929F-4498E190E5C2}" srcOrd="0" destOrd="0" presId="urn:microsoft.com/office/officeart/2005/8/layout/vList2"/>
    <dgm:cxn modelId="{AA3D1FCC-8BFC-4383-9718-BCEEE5A3EEC9}" type="presOf" srcId="{CCBF8B99-9D3D-40B4-8A54-50E83D6539B6}" destId="{F81D05D7-B59D-4A09-AF80-609DC592F35F}" srcOrd="0" destOrd="0" presId="urn:microsoft.com/office/officeart/2005/8/layout/vList2"/>
    <dgm:cxn modelId="{3B93923F-340F-4802-8309-35336890B4C3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280FF7B-6080-41EC-8464-0876CE51624A}" type="doc">
      <dgm:prSet loTypeId="urn:microsoft.com/office/officeart/2005/8/layout/matrix3" loCatId="matrix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EDEE3800-0633-456B-9BA1-1106BCFAA71D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입주자와 </a:t>
          </a:r>
          <a:r>
            <a:rPr lang="en-US" altLang="ko-KR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만남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710EC01A-7EEA-49B1-B4E4-A7B7B5F0B9DA}" type="parTrans" cxnId="{6EAD8BEA-BD2B-428C-8D90-5348CA4DEACE}">
      <dgm:prSet/>
      <dgm:spPr/>
      <dgm:t>
        <a:bodyPr/>
        <a:lstStyle/>
        <a:p>
          <a:pPr latinLnBrk="1"/>
          <a:endParaRPr lang="ko-KR" altLang="en-US"/>
        </a:p>
      </dgm:t>
    </dgm:pt>
    <dgm:pt modelId="{4681733F-6FB4-43C9-975E-0F743F84B401}" type="sibTrans" cxnId="{6EAD8BEA-BD2B-428C-8D90-5348CA4DEACE}">
      <dgm:prSet/>
      <dgm:spPr/>
      <dgm:t>
        <a:bodyPr/>
        <a:lstStyle/>
        <a:p>
          <a:pPr latinLnBrk="1"/>
          <a:endParaRPr lang="ko-KR" altLang="en-US"/>
        </a:p>
      </dgm:t>
    </dgm:pt>
    <dgm:pt modelId="{467C3BD5-58BB-4E6E-8170-28B4A5EBB47E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정보 수집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CE7E356B-9D29-4C21-8CDC-D69E66953DC7}" type="parTrans" cxnId="{AF0B5554-E9A1-430D-B5DB-0016AAFD4C43}">
      <dgm:prSet/>
      <dgm:spPr/>
      <dgm:t>
        <a:bodyPr/>
        <a:lstStyle/>
        <a:p>
          <a:pPr latinLnBrk="1"/>
          <a:endParaRPr lang="ko-KR" altLang="en-US"/>
        </a:p>
      </dgm:t>
    </dgm:pt>
    <dgm:pt modelId="{E15EF81A-B9CF-45E3-80A6-1ACC7581B287}" type="sibTrans" cxnId="{AF0B5554-E9A1-430D-B5DB-0016AAFD4C43}">
      <dgm:prSet/>
      <dgm:spPr/>
      <dgm:t>
        <a:bodyPr/>
        <a:lstStyle/>
        <a:p>
          <a:pPr latinLnBrk="1"/>
          <a:endParaRPr lang="ko-KR" altLang="en-US"/>
        </a:p>
      </dgm:t>
    </dgm:pt>
    <dgm:pt modelId="{31BEE170-83C5-405C-9D55-3FE58C226D8A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필요 중심</a:t>
          </a:r>
          <a:r>
            <a:rPr lang="en-US" altLang="ko-KR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전도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6D27AE7E-4637-4A2D-B63B-D2C930AAD7DF}" type="parTrans" cxnId="{2723A22E-41B2-4206-987B-968E7A19CB5F}">
      <dgm:prSet/>
      <dgm:spPr/>
      <dgm:t>
        <a:bodyPr/>
        <a:lstStyle/>
        <a:p>
          <a:pPr latinLnBrk="1"/>
          <a:endParaRPr lang="ko-KR" altLang="en-US"/>
        </a:p>
      </dgm:t>
    </dgm:pt>
    <dgm:pt modelId="{54B7A705-61BD-42AD-83AA-A9F8C3341CA6}" type="sibTrans" cxnId="{2723A22E-41B2-4206-987B-968E7A19CB5F}">
      <dgm:prSet/>
      <dgm:spPr/>
      <dgm:t>
        <a:bodyPr/>
        <a:lstStyle/>
        <a:p>
          <a:pPr latinLnBrk="1"/>
          <a:endParaRPr lang="ko-KR" altLang="en-US"/>
        </a:p>
      </dgm:t>
    </dgm:pt>
    <dgm:pt modelId="{58DE42DC-81A9-42A1-8EFF-7F611BA7124E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이미지 전도</a:t>
          </a:r>
          <a:endParaRPr lang="ko-KR" altLang="en-US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47CB9729-C07F-41B9-A657-5C0385A37E49}" type="parTrans" cxnId="{3A22181E-D214-4CDF-AF15-E316E01D291D}">
      <dgm:prSet/>
      <dgm:spPr/>
      <dgm:t>
        <a:bodyPr/>
        <a:lstStyle/>
        <a:p>
          <a:pPr latinLnBrk="1"/>
          <a:endParaRPr lang="ko-KR" altLang="en-US"/>
        </a:p>
      </dgm:t>
    </dgm:pt>
    <dgm:pt modelId="{3E7AA0CC-71EB-4E6C-B228-1B91CF82C3C6}" type="sibTrans" cxnId="{3A22181E-D214-4CDF-AF15-E316E01D291D}">
      <dgm:prSet/>
      <dgm:spPr/>
      <dgm:t>
        <a:bodyPr/>
        <a:lstStyle/>
        <a:p>
          <a:pPr latinLnBrk="1"/>
          <a:endParaRPr lang="ko-KR" altLang="en-US"/>
        </a:p>
      </dgm:t>
    </dgm:pt>
    <dgm:pt modelId="{BCE529A4-BAEA-41B2-84ED-C774886C5787}" type="pres">
      <dgm:prSet presAssocID="{9280FF7B-6080-41EC-8464-0876CE51624A}" presName="matrix" presStyleCnt="0">
        <dgm:presLayoutVars>
          <dgm:chMax val="1"/>
          <dgm:dir/>
          <dgm:resizeHandles val="exact"/>
        </dgm:presLayoutVars>
      </dgm:prSet>
      <dgm:spPr/>
    </dgm:pt>
    <dgm:pt modelId="{0FEE0B6B-090E-4F94-8158-E66FF02AB1D4}" type="pres">
      <dgm:prSet presAssocID="{9280FF7B-6080-41EC-8464-0876CE51624A}" presName="diamond" presStyleLbl="bgShp" presStyleIdx="0" presStyleCnt="1" custScaleX="145310"/>
      <dgm:spPr/>
    </dgm:pt>
    <dgm:pt modelId="{2997209B-2DF0-4A1F-9033-C79E3ADEF415}" type="pres">
      <dgm:prSet presAssocID="{9280FF7B-6080-41EC-8464-0876CE51624A}" presName="quad1" presStyleLbl="node1" presStyleIdx="0" presStyleCnt="4" custScaleX="180750" custLinFactNeighborX="-42074" custLinFactNeighborY="3909">
        <dgm:presLayoutVars>
          <dgm:chMax val="0"/>
          <dgm:chPref val="0"/>
          <dgm:bulletEnabled val="1"/>
        </dgm:presLayoutVars>
      </dgm:prSet>
      <dgm:spPr/>
    </dgm:pt>
    <dgm:pt modelId="{DBB6EA6A-F6E0-4E1E-A9D9-AF83E676AE69}" type="pres">
      <dgm:prSet presAssocID="{9280FF7B-6080-41EC-8464-0876CE51624A}" presName="quad2" presStyleLbl="node1" presStyleIdx="1" presStyleCnt="4" custScaleX="180750" custLinFactNeighborX="43834" custLinFactNeighborY="3909">
        <dgm:presLayoutVars>
          <dgm:chMax val="0"/>
          <dgm:chPref val="0"/>
          <dgm:bulletEnabled val="1"/>
        </dgm:presLayoutVars>
      </dgm:prSet>
      <dgm:spPr/>
    </dgm:pt>
    <dgm:pt modelId="{4D403AC2-A019-4958-9686-8D67EFDF0F84}" type="pres">
      <dgm:prSet presAssocID="{9280FF7B-6080-41EC-8464-0876CE51624A}" presName="quad3" presStyleLbl="node1" presStyleIdx="2" presStyleCnt="4" custScaleX="180750" custLinFactNeighborX="-42073" custLinFactNeighborY="21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671AC67-821D-4E87-BA36-13E9C98751DA}" type="pres">
      <dgm:prSet presAssocID="{9280FF7B-6080-41EC-8464-0876CE51624A}" presName="quad4" presStyleLbl="node1" presStyleIdx="3" presStyleCnt="4" custScaleX="180750" custLinFactNeighborX="43834" custLinFactNeighborY="2148">
        <dgm:presLayoutVars>
          <dgm:chMax val="0"/>
          <dgm:chPref val="0"/>
          <dgm:bulletEnabled val="1"/>
        </dgm:presLayoutVars>
      </dgm:prSet>
      <dgm:spPr/>
    </dgm:pt>
  </dgm:ptLst>
  <dgm:cxnLst>
    <dgm:cxn modelId="{6EAD8BEA-BD2B-428C-8D90-5348CA4DEACE}" srcId="{9280FF7B-6080-41EC-8464-0876CE51624A}" destId="{EDEE3800-0633-456B-9BA1-1106BCFAA71D}" srcOrd="0" destOrd="0" parTransId="{710EC01A-7EEA-49B1-B4E4-A7B7B5F0B9DA}" sibTransId="{4681733F-6FB4-43C9-975E-0F743F84B401}"/>
    <dgm:cxn modelId="{95037A1E-C8DB-46AF-BBF2-5F3D2ACAA9A8}" type="presOf" srcId="{EDEE3800-0633-456B-9BA1-1106BCFAA71D}" destId="{2997209B-2DF0-4A1F-9033-C79E3ADEF415}" srcOrd="0" destOrd="0" presId="urn:microsoft.com/office/officeart/2005/8/layout/matrix3"/>
    <dgm:cxn modelId="{AF0B5554-E9A1-430D-B5DB-0016AAFD4C43}" srcId="{9280FF7B-6080-41EC-8464-0876CE51624A}" destId="{467C3BD5-58BB-4E6E-8170-28B4A5EBB47E}" srcOrd="1" destOrd="0" parTransId="{CE7E356B-9D29-4C21-8CDC-D69E66953DC7}" sibTransId="{E15EF81A-B9CF-45E3-80A6-1ACC7581B287}"/>
    <dgm:cxn modelId="{C36A7B02-8044-4ABF-842C-53BA1DEC961A}" type="presOf" srcId="{31BEE170-83C5-405C-9D55-3FE58C226D8A}" destId="{4D403AC2-A019-4958-9686-8D67EFDF0F84}" srcOrd="0" destOrd="0" presId="urn:microsoft.com/office/officeart/2005/8/layout/matrix3"/>
    <dgm:cxn modelId="{2723A22E-41B2-4206-987B-968E7A19CB5F}" srcId="{9280FF7B-6080-41EC-8464-0876CE51624A}" destId="{31BEE170-83C5-405C-9D55-3FE58C226D8A}" srcOrd="2" destOrd="0" parTransId="{6D27AE7E-4637-4A2D-B63B-D2C930AAD7DF}" sibTransId="{54B7A705-61BD-42AD-83AA-A9F8C3341CA6}"/>
    <dgm:cxn modelId="{27563FD2-89C7-4381-9F16-8A238A349792}" type="presOf" srcId="{58DE42DC-81A9-42A1-8EFF-7F611BA7124E}" destId="{6671AC67-821D-4E87-BA36-13E9C98751DA}" srcOrd="0" destOrd="0" presId="urn:microsoft.com/office/officeart/2005/8/layout/matrix3"/>
    <dgm:cxn modelId="{3A22181E-D214-4CDF-AF15-E316E01D291D}" srcId="{9280FF7B-6080-41EC-8464-0876CE51624A}" destId="{58DE42DC-81A9-42A1-8EFF-7F611BA7124E}" srcOrd="3" destOrd="0" parTransId="{47CB9729-C07F-41B9-A657-5C0385A37E49}" sibTransId="{3E7AA0CC-71EB-4E6C-B228-1B91CF82C3C6}"/>
    <dgm:cxn modelId="{10FCE176-BCDA-40A6-9DF7-DBD042A09957}" type="presOf" srcId="{9280FF7B-6080-41EC-8464-0876CE51624A}" destId="{BCE529A4-BAEA-41B2-84ED-C774886C5787}" srcOrd="0" destOrd="0" presId="urn:microsoft.com/office/officeart/2005/8/layout/matrix3"/>
    <dgm:cxn modelId="{A9C8EB6A-1530-477A-8CB4-EBFBCDEB2589}" type="presOf" srcId="{467C3BD5-58BB-4E6E-8170-28B4A5EBB47E}" destId="{DBB6EA6A-F6E0-4E1E-A9D9-AF83E676AE69}" srcOrd="0" destOrd="0" presId="urn:microsoft.com/office/officeart/2005/8/layout/matrix3"/>
    <dgm:cxn modelId="{5D886DEB-998F-441A-A9A4-343701B3416F}" type="presParOf" srcId="{BCE529A4-BAEA-41B2-84ED-C774886C5787}" destId="{0FEE0B6B-090E-4F94-8158-E66FF02AB1D4}" srcOrd="0" destOrd="0" presId="urn:microsoft.com/office/officeart/2005/8/layout/matrix3"/>
    <dgm:cxn modelId="{BD4FADCF-9E97-407F-9CBA-60D434FFFCC0}" type="presParOf" srcId="{BCE529A4-BAEA-41B2-84ED-C774886C5787}" destId="{2997209B-2DF0-4A1F-9033-C79E3ADEF415}" srcOrd="1" destOrd="0" presId="urn:microsoft.com/office/officeart/2005/8/layout/matrix3"/>
    <dgm:cxn modelId="{12E1311C-A12E-4AD8-95B7-7043149B02BA}" type="presParOf" srcId="{BCE529A4-BAEA-41B2-84ED-C774886C5787}" destId="{DBB6EA6A-F6E0-4E1E-A9D9-AF83E676AE69}" srcOrd="2" destOrd="0" presId="urn:microsoft.com/office/officeart/2005/8/layout/matrix3"/>
    <dgm:cxn modelId="{BA86A100-5CBF-4F2E-A6BB-BB3A92D54234}" type="presParOf" srcId="{BCE529A4-BAEA-41B2-84ED-C774886C5787}" destId="{4D403AC2-A019-4958-9686-8D67EFDF0F84}" srcOrd="3" destOrd="0" presId="urn:microsoft.com/office/officeart/2005/8/layout/matrix3"/>
    <dgm:cxn modelId="{E79B71EA-E640-4829-87BF-36F54C9E54E4}" type="presParOf" srcId="{BCE529A4-BAEA-41B2-84ED-C774886C5787}" destId="{6671AC67-821D-4E87-BA36-13E9C98751D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0473393-26E5-46F8-8871-1EFF579E9FA4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CBF8B99-9D3D-40B4-8A54-50E83D6539B6}">
      <dgm:prSet phldrT="[텍스트]" custT="1"/>
      <dgm:spPr/>
      <dgm:t>
        <a:bodyPr/>
        <a:lstStyle/>
        <a:p>
          <a:pPr latinLnBrk="1"/>
          <a:r>
            <a:rPr lang="en-US" altLang="ko-KR" sz="54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</a:t>
          </a:r>
          <a:r>
            <a:rPr lang="ko-KR" altLang="en-US" sz="5400" b="1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세가지 유형의 접근</a:t>
          </a:r>
          <a:endParaRPr lang="ko-KR" altLang="en-US" sz="5400" b="1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12A4A6-D574-4550-ADA7-80A7FC3C789A}" type="parTrans" cxnId="{32F66126-8740-4B5A-93A6-8FDDF9AB74D4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55CFB-A350-49ED-9521-DF5319F15E8F}" type="sibTrans" cxnId="{32F66126-8740-4B5A-93A6-8FDDF9AB74D4}">
      <dgm:prSet/>
      <dgm:spPr/>
      <dgm:t>
        <a:bodyPr/>
        <a:lstStyle/>
        <a:p>
          <a:pPr latinLnBrk="1"/>
          <a:endParaRPr lang="ko-KR" altLang="en-US" sz="3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CC76A8-2EEC-40B6-929F-4498E190E5C2}" type="pres">
      <dgm:prSet presAssocID="{D0473393-26E5-46F8-8871-1EFF579E9FA4}" presName="linear" presStyleCnt="0">
        <dgm:presLayoutVars>
          <dgm:animLvl val="lvl"/>
          <dgm:resizeHandles val="exact"/>
        </dgm:presLayoutVars>
      </dgm:prSet>
      <dgm:spPr/>
    </dgm:pt>
    <dgm:pt modelId="{F81D05D7-B59D-4A09-AF80-609DC592F35F}" type="pres">
      <dgm:prSet presAssocID="{CCBF8B99-9D3D-40B4-8A54-50E83D6539B6}" presName="parentText" presStyleLbl="node1" presStyleIdx="0" presStyleCnt="1" custLinFactNeighborY="627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2FD2D16-8BBC-4FAC-A668-730AC6271268}" type="presOf" srcId="{D0473393-26E5-46F8-8871-1EFF579E9FA4}" destId="{33CC76A8-2EEC-40B6-929F-4498E190E5C2}" srcOrd="0" destOrd="0" presId="urn:microsoft.com/office/officeart/2005/8/layout/vList2"/>
    <dgm:cxn modelId="{C193E6E1-06E2-46D7-A324-2EF50B3F39B3}" type="presOf" srcId="{CCBF8B99-9D3D-40B4-8A54-50E83D6539B6}" destId="{F81D05D7-B59D-4A09-AF80-609DC592F35F}" srcOrd="0" destOrd="0" presId="urn:microsoft.com/office/officeart/2005/8/layout/vList2"/>
    <dgm:cxn modelId="{32F66126-8740-4B5A-93A6-8FDDF9AB74D4}" srcId="{D0473393-26E5-46F8-8871-1EFF579E9FA4}" destId="{CCBF8B99-9D3D-40B4-8A54-50E83D6539B6}" srcOrd="0" destOrd="0" parTransId="{3D12A4A6-D574-4550-ADA7-80A7FC3C789A}" sibTransId="{D5F55CFB-A350-49ED-9521-DF5319F15E8F}"/>
    <dgm:cxn modelId="{0D66D2E7-F72F-4AB6-BF3A-4D0053745473}" type="presParOf" srcId="{33CC76A8-2EEC-40B6-929F-4498E190E5C2}" destId="{F81D05D7-B59D-4A09-AF80-609DC592F3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280FF7B-6080-41EC-8464-0876CE51624A}" type="doc">
      <dgm:prSet loTypeId="urn:microsoft.com/office/officeart/2005/8/layout/venn1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EDEE3800-0633-456B-9BA1-1106BCFAA71D}">
      <dgm:prSet phldrT="[텍스트]" custT="1"/>
      <dgm:spPr/>
      <dgm:t>
        <a:bodyPr/>
        <a:lstStyle/>
        <a:p>
          <a:pPr latinLnBrk="1"/>
          <a:r>
            <a:rPr lang="ko-KR" alt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행사장</a:t>
          </a:r>
          <a:endParaRPr lang="ko-KR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710EC01A-7EEA-49B1-B4E4-A7B7B5F0B9DA}" type="parTrans" cxnId="{6EAD8BEA-BD2B-428C-8D90-5348CA4DEACE}">
      <dgm:prSet/>
      <dgm:spPr/>
      <dgm:t>
        <a:bodyPr/>
        <a:lstStyle/>
        <a:p>
          <a:pPr latinLnBrk="1"/>
          <a:endParaRPr lang="ko-KR" altLang="en-US"/>
        </a:p>
      </dgm:t>
    </dgm:pt>
    <dgm:pt modelId="{4681733F-6FB4-43C9-975E-0F743F84B401}" type="sibTrans" cxnId="{6EAD8BEA-BD2B-428C-8D90-5348CA4DEACE}">
      <dgm:prSet/>
      <dgm:spPr/>
      <dgm:t>
        <a:bodyPr/>
        <a:lstStyle/>
        <a:p>
          <a:pPr latinLnBrk="1"/>
          <a:endParaRPr lang="ko-KR" altLang="en-US"/>
        </a:p>
      </dgm:t>
    </dgm:pt>
    <dgm:pt modelId="{467C3BD5-58BB-4E6E-8170-28B4A5EBB47E}">
      <dgm:prSet phldrT="[텍스트]" custT="1"/>
      <dgm:spPr/>
      <dgm:t>
        <a:bodyPr/>
        <a:lstStyle/>
        <a:p>
          <a:pPr latinLnBrk="1"/>
          <a:r>
            <a:rPr lang="ko-KR" alt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정문</a:t>
          </a:r>
          <a:endParaRPr lang="ko-KR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CE7E356B-9D29-4C21-8CDC-D69E66953DC7}" type="parTrans" cxnId="{AF0B5554-E9A1-430D-B5DB-0016AAFD4C43}">
      <dgm:prSet/>
      <dgm:spPr/>
      <dgm:t>
        <a:bodyPr/>
        <a:lstStyle/>
        <a:p>
          <a:pPr latinLnBrk="1"/>
          <a:endParaRPr lang="ko-KR" altLang="en-US"/>
        </a:p>
      </dgm:t>
    </dgm:pt>
    <dgm:pt modelId="{E15EF81A-B9CF-45E3-80A6-1ACC7581B287}" type="sibTrans" cxnId="{AF0B5554-E9A1-430D-B5DB-0016AAFD4C43}">
      <dgm:prSet/>
      <dgm:spPr/>
      <dgm:t>
        <a:bodyPr/>
        <a:lstStyle/>
        <a:p>
          <a:pPr latinLnBrk="1"/>
          <a:endParaRPr lang="ko-KR" altLang="en-US"/>
        </a:p>
      </dgm:t>
    </dgm:pt>
    <dgm:pt modelId="{31BEE170-83C5-405C-9D55-3FE58C226D8A}">
      <dgm:prSet phldrT="[텍스트]" custT="1"/>
      <dgm:spPr/>
      <dgm:t>
        <a:bodyPr/>
        <a:lstStyle/>
        <a:p>
          <a:pPr latinLnBrk="1"/>
          <a:r>
            <a:rPr lang="ko-KR" altLang="en-US" sz="5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동별</a:t>
          </a:r>
          <a:endParaRPr lang="ko-KR" altLang="en-US" sz="5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6D27AE7E-4637-4A2D-B63B-D2C930AAD7DF}" type="parTrans" cxnId="{2723A22E-41B2-4206-987B-968E7A19CB5F}">
      <dgm:prSet/>
      <dgm:spPr/>
      <dgm:t>
        <a:bodyPr/>
        <a:lstStyle/>
        <a:p>
          <a:pPr latinLnBrk="1"/>
          <a:endParaRPr lang="ko-KR" altLang="en-US"/>
        </a:p>
      </dgm:t>
    </dgm:pt>
    <dgm:pt modelId="{54B7A705-61BD-42AD-83AA-A9F8C3341CA6}" type="sibTrans" cxnId="{2723A22E-41B2-4206-987B-968E7A19CB5F}">
      <dgm:prSet/>
      <dgm:spPr/>
      <dgm:t>
        <a:bodyPr/>
        <a:lstStyle/>
        <a:p>
          <a:pPr latinLnBrk="1"/>
          <a:endParaRPr lang="ko-KR" altLang="en-US"/>
        </a:p>
      </dgm:t>
    </dgm:pt>
    <dgm:pt modelId="{CDF20462-DB21-475D-BE2F-882A00718F7F}" type="pres">
      <dgm:prSet presAssocID="{9280FF7B-6080-41EC-8464-0876CE51624A}" presName="compositeShape" presStyleCnt="0">
        <dgm:presLayoutVars>
          <dgm:chMax val="7"/>
          <dgm:dir/>
          <dgm:resizeHandles val="exact"/>
        </dgm:presLayoutVars>
      </dgm:prSet>
      <dgm:spPr/>
    </dgm:pt>
    <dgm:pt modelId="{41856FDB-D8F3-4784-A890-C47C708F359F}" type="pres">
      <dgm:prSet presAssocID="{EDEE3800-0633-456B-9BA1-1106BCFAA71D}" presName="circ1" presStyleLbl="vennNode1" presStyleIdx="0" presStyleCnt="3" custLinFactNeighborX="-878"/>
      <dgm:spPr/>
    </dgm:pt>
    <dgm:pt modelId="{1BB7D129-E2FF-41F5-98DB-6A8162BD3F02}" type="pres">
      <dgm:prSet presAssocID="{EDEE3800-0633-456B-9BA1-1106BCFAA71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49E0394-3496-4073-8ED6-D7441167F536}" type="pres">
      <dgm:prSet presAssocID="{467C3BD5-58BB-4E6E-8170-28B4A5EBB47E}" presName="circ2" presStyleLbl="vennNode1" presStyleIdx="1" presStyleCnt="3" custLinFactNeighborX="-878"/>
      <dgm:spPr/>
      <dgm:t>
        <a:bodyPr/>
        <a:lstStyle/>
        <a:p>
          <a:pPr latinLnBrk="1"/>
          <a:endParaRPr lang="ko-KR" altLang="en-US"/>
        </a:p>
      </dgm:t>
    </dgm:pt>
    <dgm:pt modelId="{EFDC9DE1-5E6F-4FFB-A3F9-9029BA463F7C}" type="pres">
      <dgm:prSet presAssocID="{467C3BD5-58BB-4E6E-8170-28B4A5EBB47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0F4C13C-DE4E-445B-8424-FF2FAB98BD74}" type="pres">
      <dgm:prSet presAssocID="{31BEE170-83C5-405C-9D55-3FE58C226D8A}" presName="circ3" presStyleLbl="vennNode1" presStyleIdx="2" presStyleCnt="3" custLinFactNeighborX="-878"/>
      <dgm:spPr/>
      <dgm:t>
        <a:bodyPr/>
        <a:lstStyle/>
        <a:p>
          <a:pPr latinLnBrk="1"/>
          <a:endParaRPr lang="ko-KR" altLang="en-US"/>
        </a:p>
      </dgm:t>
    </dgm:pt>
    <dgm:pt modelId="{A6E4A281-1C27-43B9-BA11-FD4E3F42A141}" type="pres">
      <dgm:prSet presAssocID="{31BEE170-83C5-405C-9D55-3FE58C226D8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EAD8BEA-BD2B-428C-8D90-5348CA4DEACE}" srcId="{9280FF7B-6080-41EC-8464-0876CE51624A}" destId="{EDEE3800-0633-456B-9BA1-1106BCFAA71D}" srcOrd="0" destOrd="0" parTransId="{710EC01A-7EEA-49B1-B4E4-A7B7B5F0B9DA}" sibTransId="{4681733F-6FB4-43C9-975E-0F743F84B401}"/>
    <dgm:cxn modelId="{1DF9AA72-84F2-41AB-BAD1-F2BDFF3B36AA}" type="presOf" srcId="{31BEE170-83C5-405C-9D55-3FE58C226D8A}" destId="{A6E4A281-1C27-43B9-BA11-FD4E3F42A141}" srcOrd="1" destOrd="0" presId="urn:microsoft.com/office/officeart/2005/8/layout/venn1"/>
    <dgm:cxn modelId="{AF0B5554-E9A1-430D-B5DB-0016AAFD4C43}" srcId="{9280FF7B-6080-41EC-8464-0876CE51624A}" destId="{467C3BD5-58BB-4E6E-8170-28B4A5EBB47E}" srcOrd="1" destOrd="0" parTransId="{CE7E356B-9D29-4C21-8CDC-D69E66953DC7}" sibTransId="{E15EF81A-B9CF-45E3-80A6-1ACC7581B287}"/>
    <dgm:cxn modelId="{ABC9A89A-D7C6-499A-B7E7-0F7C298E85FA}" type="presOf" srcId="{EDEE3800-0633-456B-9BA1-1106BCFAA71D}" destId="{1BB7D129-E2FF-41F5-98DB-6A8162BD3F02}" srcOrd="1" destOrd="0" presId="urn:microsoft.com/office/officeart/2005/8/layout/venn1"/>
    <dgm:cxn modelId="{5E5A96CB-C5EB-4514-8022-BF12C001AD64}" type="presOf" srcId="{31BEE170-83C5-405C-9D55-3FE58C226D8A}" destId="{E0F4C13C-DE4E-445B-8424-FF2FAB98BD74}" srcOrd="0" destOrd="0" presId="urn:microsoft.com/office/officeart/2005/8/layout/venn1"/>
    <dgm:cxn modelId="{7A27348E-94ED-4FA7-BB7F-5107F5B64D13}" type="presOf" srcId="{467C3BD5-58BB-4E6E-8170-28B4A5EBB47E}" destId="{949E0394-3496-4073-8ED6-D7441167F536}" srcOrd="0" destOrd="0" presId="urn:microsoft.com/office/officeart/2005/8/layout/venn1"/>
    <dgm:cxn modelId="{2723A22E-41B2-4206-987B-968E7A19CB5F}" srcId="{9280FF7B-6080-41EC-8464-0876CE51624A}" destId="{31BEE170-83C5-405C-9D55-3FE58C226D8A}" srcOrd="2" destOrd="0" parTransId="{6D27AE7E-4637-4A2D-B63B-D2C930AAD7DF}" sibTransId="{54B7A705-61BD-42AD-83AA-A9F8C3341CA6}"/>
    <dgm:cxn modelId="{963BC770-533D-4EEB-8475-F8319018E48E}" type="presOf" srcId="{9280FF7B-6080-41EC-8464-0876CE51624A}" destId="{CDF20462-DB21-475D-BE2F-882A00718F7F}" srcOrd="0" destOrd="0" presId="urn:microsoft.com/office/officeart/2005/8/layout/venn1"/>
    <dgm:cxn modelId="{B53DAFA4-26A0-494E-B4A5-999961C3635A}" type="presOf" srcId="{EDEE3800-0633-456B-9BA1-1106BCFAA71D}" destId="{41856FDB-D8F3-4784-A890-C47C708F359F}" srcOrd="0" destOrd="0" presId="urn:microsoft.com/office/officeart/2005/8/layout/venn1"/>
    <dgm:cxn modelId="{436A7DE4-C754-463E-A2DE-7F93D1371BD8}" type="presOf" srcId="{467C3BD5-58BB-4E6E-8170-28B4A5EBB47E}" destId="{EFDC9DE1-5E6F-4FFB-A3F9-9029BA463F7C}" srcOrd="1" destOrd="0" presId="urn:microsoft.com/office/officeart/2005/8/layout/venn1"/>
    <dgm:cxn modelId="{9B357932-2959-45A8-80B4-306F074FEC72}" type="presParOf" srcId="{CDF20462-DB21-475D-BE2F-882A00718F7F}" destId="{41856FDB-D8F3-4784-A890-C47C708F359F}" srcOrd="0" destOrd="0" presId="urn:microsoft.com/office/officeart/2005/8/layout/venn1"/>
    <dgm:cxn modelId="{6C80CD04-46C4-47F7-BE5D-797B3C1F7749}" type="presParOf" srcId="{CDF20462-DB21-475D-BE2F-882A00718F7F}" destId="{1BB7D129-E2FF-41F5-98DB-6A8162BD3F02}" srcOrd="1" destOrd="0" presId="urn:microsoft.com/office/officeart/2005/8/layout/venn1"/>
    <dgm:cxn modelId="{EE186732-83A1-4256-AAD8-63E9A9BC4090}" type="presParOf" srcId="{CDF20462-DB21-475D-BE2F-882A00718F7F}" destId="{949E0394-3496-4073-8ED6-D7441167F536}" srcOrd="2" destOrd="0" presId="urn:microsoft.com/office/officeart/2005/8/layout/venn1"/>
    <dgm:cxn modelId="{5E98BCCF-4123-44AC-9CE7-48D454FF860B}" type="presParOf" srcId="{CDF20462-DB21-475D-BE2F-882A00718F7F}" destId="{EFDC9DE1-5E6F-4FFB-A3F9-9029BA463F7C}" srcOrd="3" destOrd="0" presId="urn:microsoft.com/office/officeart/2005/8/layout/venn1"/>
    <dgm:cxn modelId="{4C446296-FC28-427A-98EF-2590BC51994C}" type="presParOf" srcId="{CDF20462-DB21-475D-BE2F-882A00718F7F}" destId="{E0F4C13C-DE4E-445B-8424-FF2FAB98BD74}" srcOrd="4" destOrd="0" presId="urn:microsoft.com/office/officeart/2005/8/layout/venn1"/>
    <dgm:cxn modelId="{2C21B366-1716-4102-8D49-506449D4C9B1}" type="presParOf" srcId="{CDF20462-DB21-475D-BE2F-882A00718F7F}" destId="{A6E4A281-1C27-43B9-BA11-FD4E3F42A14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5C41C61-841E-47D9-839B-B5508B999DAE}" type="doc">
      <dgm:prSet loTypeId="urn:microsoft.com/office/officeart/2005/8/layout/hProcess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20D273B7-3D5B-4D71-AFE9-FDD196E6B755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80960E5-0B73-4EE3-90FA-5F51D009291F}" type="parTrans" cxnId="{A017C6FF-B539-49E2-B5C3-FCC0F8097C1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29AE27D4-2975-4215-A2B4-751907727E43}" type="sibTrans" cxnId="{A017C6FF-B539-49E2-B5C3-FCC0F8097C1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D47172DC-AFE4-4840-8A1B-9CFC4517A2D7}">
      <dgm:prSet phldrT="[텍스트]"/>
      <dgm:spPr/>
      <dgm:t>
        <a:bodyPr/>
        <a:lstStyle/>
        <a:p>
          <a:pPr algn="ctr" latinLnBrk="1"/>
          <a:r>
            <a:rPr lang="ko-KR" altLang="en-US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파송</a:t>
          </a:r>
          <a:endParaRPr lang="en-US" altLang="ko-KR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51A4D9CA-9DF6-4388-B5DC-53F57FAC03E5}" type="parTrans" cxnId="{F8F844FD-6BAA-4E4F-9F7F-7C1F52C2C40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504B552E-8950-481D-BF77-21736822213C}" type="sibTrans" cxnId="{F8F844FD-6BAA-4E4F-9F7F-7C1F52C2C40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FB9BE88-C250-4406-B190-EEA70BD3C2EE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3A683F8-E912-4F31-8694-AAD4E30DD7C3}" type="parTrans" cxnId="{8E5149DC-5DF9-40E8-9A40-0DC259D88A5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D282932E-F09A-4AEB-A4CD-CD7450B48A70}" type="sibTrans" cxnId="{8E5149DC-5DF9-40E8-9A40-0DC259D88A5F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646BF6A7-5E5F-4109-8C3C-53D0E83601F8}">
      <dgm:prSet phldrT="[텍스트]"/>
      <dgm:spPr/>
      <dgm:t>
        <a:bodyPr/>
        <a:lstStyle/>
        <a:p>
          <a:pPr algn="ctr" latinLnBrk="1"/>
          <a:r>
            <a:rPr lang="ko-KR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요일</a:t>
          </a:r>
          <a:r>
            <a: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담당</a:t>
          </a:r>
          <a:endParaRPr lang="ko-KR" alt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C89AB46C-77D4-4179-B98E-A4146A7A80FD}" type="parTrans" cxnId="{D28B87C6-381D-4914-845C-D0298A14855A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5D430F2B-C17B-44EF-BC66-97359DBE615B}" type="sibTrans" cxnId="{D28B87C6-381D-4914-845C-D0298A14855A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E096E9B8-3D34-43E8-A416-8997AB8CB720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270DCCD7-ADA6-423F-B74B-668B071B08EA}" type="parTrans" cxnId="{60CC7482-9211-4AF1-94C4-D91962F20271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59DA506-26E2-4BDE-945B-0708219E51CE}" type="sibTrans" cxnId="{60CC7482-9211-4AF1-94C4-D91962F20271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33B10693-D086-4B6D-A2E6-A6E01D438177}">
      <dgm:prSet phldrT="[텍스트]"/>
      <dgm:spPr/>
      <dgm:t>
        <a:bodyPr/>
        <a:lstStyle/>
        <a:p>
          <a:pPr algn="ctr" latinLnBrk="1"/>
          <a:r>
            <a:rPr lang="ko-KR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시간담당</a:t>
          </a:r>
          <a:endParaRPr lang="ko-KR" alt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8CE1820-53FA-41EF-99BB-B692E7F0FCFA}" type="parTrans" cxnId="{79A067B6-637D-4775-9D80-1BAC99954F56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1D2C7A83-9F81-42E4-AD7D-A24CFC2D527B}" type="sibTrans" cxnId="{79A067B6-637D-4775-9D80-1BAC99954F56}">
      <dgm:prSet/>
      <dgm:spPr/>
      <dgm:t>
        <a:bodyPr/>
        <a:lstStyle/>
        <a:p>
          <a:pPr latinLnBrk="1"/>
          <a:endParaRPr lang="ko-KR" alt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gm:t>
    </dgm:pt>
    <dgm:pt modelId="{0CD66325-F352-4E12-B01E-88295BD0F7AF}" type="pres">
      <dgm:prSet presAssocID="{35C41C61-841E-47D9-839B-B5508B999D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810BCF3-BECD-4DCF-84DE-664EC0A9610A}" type="pres">
      <dgm:prSet presAssocID="{20D273B7-3D5B-4D71-AFE9-FDD196E6B755}" presName="compositeNode" presStyleCnt="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9BEC5A-26FE-4C9E-955E-BB819E1374BB}" type="pres">
      <dgm:prSet presAssocID="{20D273B7-3D5B-4D71-AFE9-FDD196E6B755}" presName="bgRect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DA529BF2-A3E7-4929-8075-9BED9F70C1A3}" type="pres">
      <dgm:prSet presAssocID="{20D273B7-3D5B-4D71-AFE9-FDD196E6B755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5A2444D-94F6-4BBA-A5F0-9B4702031741}" type="pres">
      <dgm:prSet presAssocID="{20D273B7-3D5B-4D71-AFE9-FDD196E6B755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B9AFCB-1060-4CDC-AF80-4806960DAEF1}" type="pres">
      <dgm:prSet presAssocID="{29AE27D4-2975-4215-A2B4-751907727E43}" presName="hSp" presStyleCnt="0"/>
      <dgm:spPr/>
      <dgm:t>
        <a:bodyPr/>
        <a:lstStyle/>
        <a:p>
          <a:pPr latinLnBrk="1"/>
          <a:endParaRPr lang="ko-KR" altLang="en-US"/>
        </a:p>
      </dgm:t>
    </dgm:pt>
    <dgm:pt modelId="{492AA4D1-5DA1-41D0-B8E4-DB3F76335CA1}" type="pres">
      <dgm:prSet presAssocID="{29AE27D4-2975-4215-A2B4-751907727E43}" presName="vProcSp" presStyleCnt="0"/>
      <dgm:spPr/>
      <dgm:t>
        <a:bodyPr/>
        <a:lstStyle/>
        <a:p>
          <a:pPr latinLnBrk="1"/>
          <a:endParaRPr lang="ko-KR" altLang="en-US"/>
        </a:p>
      </dgm:t>
    </dgm:pt>
    <dgm:pt modelId="{958387DE-BBBB-4D24-966D-45BD72784F93}" type="pres">
      <dgm:prSet presAssocID="{29AE27D4-2975-4215-A2B4-751907727E43}" presName="vSp1" presStyleCnt="0"/>
      <dgm:spPr/>
      <dgm:t>
        <a:bodyPr/>
        <a:lstStyle/>
        <a:p>
          <a:pPr latinLnBrk="1"/>
          <a:endParaRPr lang="ko-KR" altLang="en-US"/>
        </a:p>
      </dgm:t>
    </dgm:pt>
    <dgm:pt modelId="{9B7B3039-3677-4C86-B037-F5679082DBAB}" type="pres">
      <dgm:prSet presAssocID="{29AE27D4-2975-4215-A2B4-751907727E43}" presName="simulatedConn" presStyleLbl="solidFgAcc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82AA336D-C6F8-470C-9A98-C7FCFE2CD19F}" type="pres">
      <dgm:prSet presAssocID="{29AE27D4-2975-4215-A2B4-751907727E43}" presName="vSp2" presStyleCnt="0"/>
      <dgm:spPr/>
      <dgm:t>
        <a:bodyPr/>
        <a:lstStyle/>
        <a:p>
          <a:pPr latinLnBrk="1"/>
          <a:endParaRPr lang="ko-KR" altLang="en-US"/>
        </a:p>
      </dgm:t>
    </dgm:pt>
    <dgm:pt modelId="{AE621A7C-E9B5-438D-B3C1-F5E56E16625F}" type="pres">
      <dgm:prSet presAssocID="{29AE27D4-2975-4215-A2B4-751907727E43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7A681A77-392E-4E99-AA8F-BF6B6B5F3422}" type="pres">
      <dgm:prSet presAssocID="{1FB9BE88-C250-4406-B190-EEA70BD3C2EE}" presName="compositeNode" presStyleCnt="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D493A5-21C3-4A5A-B964-DD609FB1EC12}" type="pres">
      <dgm:prSet presAssocID="{1FB9BE88-C250-4406-B190-EEA70BD3C2EE}" presName="bgRect" presStyleLbl="node1" presStyleIdx="1" presStyleCnt="3" custLinFactNeighborX="-145"/>
      <dgm:spPr/>
      <dgm:t>
        <a:bodyPr/>
        <a:lstStyle/>
        <a:p>
          <a:pPr latinLnBrk="1"/>
          <a:endParaRPr lang="ko-KR" altLang="en-US"/>
        </a:p>
      </dgm:t>
    </dgm:pt>
    <dgm:pt modelId="{CC5230E1-BE25-4A0E-A42C-405CE1BA8E37}" type="pres">
      <dgm:prSet presAssocID="{1FB9BE88-C250-4406-B190-EEA70BD3C2EE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D5A50BF-58A9-4261-B0B1-24AE673A306C}" type="pres">
      <dgm:prSet presAssocID="{1FB9BE88-C250-4406-B190-EEA70BD3C2E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CD3214C-473D-475E-8424-DBC38B1A5A28}" type="pres">
      <dgm:prSet presAssocID="{D282932E-F09A-4AEB-A4CD-CD7450B48A70}" presName="hSp" presStyleCnt="0"/>
      <dgm:spPr/>
      <dgm:t>
        <a:bodyPr/>
        <a:lstStyle/>
        <a:p>
          <a:pPr latinLnBrk="1"/>
          <a:endParaRPr lang="ko-KR" altLang="en-US"/>
        </a:p>
      </dgm:t>
    </dgm:pt>
    <dgm:pt modelId="{E524D06E-8265-446C-A57D-105EDCB999AA}" type="pres">
      <dgm:prSet presAssocID="{D282932E-F09A-4AEB-A4CD-CD7450B48A70}" presName="vProcSp" presStyleCnt="0"/>
      <dgm:spPr/>
      <dgm:t>
        <a:bodyPr/>
        <a:lstStyle/>
        <a:p>
          <a:pPr latinLnBrk="1"/>
          <a:endParaRPr lang="ko-KR" altLang="en-US"/>
        </a:p>
      </dgm:t>
    </dgm:pt>
    <dgm:pt modelId="{34EC8CB9-F99C-4404-B98D-838B8BC51D08}" type="pres">
      <dgm:prSet presAssocID="{D282932E-F09A-4AEB-A4CD-CD7450B48A70}" presName="vSp1" presStyleCnt="0"/>
      <dgm:spPr/>
      <dgm:t>
        <a:bodyPr/>
        <a:lstStyle/>
        <a:p>
          <a:pPr latinLnBrk="1"/>
          <a:endParaRPr lang="ko-KR" altLang="en-US"/>
        </a:p>
      </dgm:t>
    </dgm:pt>
    <dgm:pt modelId="{7E6499E1-0F06-403E-8619-EA52F02CC54B}" type="pres">
      <dgm:prSet presAssocID="{D282932E-F09A-4AEB-A4CD-CD7450B48A70}" presName="simulatedConn" presStyleLbl="solidFgAcc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CC67BF21-1108-4B96-8014-7FA264985299}" type="pres">
      <dgm:prSet presAssocID="{D282932E-F09A-4AEB-A4CD-CD7450B48A70}" presName="vSp2" presStyleCnt="0"/>
      <dgm:spPr/>
      <dgm:t>
        <a:bodyPr/>
        <a:lstStyle/>
        <a:p>
          <a:pPr latinLnBrk="1"/>
          <a:endParaRPr lang="ko-KR" altLang="en-US"/>
        </a:p>
      </dgm:t>
    </dgm:pt>
    <dgm:pt modelId="{8F3C4D01-5D5E-4E32-A1E0-DD9BBA7F378C}" type="pres">
      <dgm:prSet presAssocID="{D282932E-F09A-4AEB-A4CD-CD7450B48A70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9D2A9C97-42BC-416B-8A4A-AF39EA35A597}" type="pres">
      <dgm:prSet presAssocID="{E096E9B8-3D34-43E8-A416-8997AB8CB720}" presName="compositeNode" presStyleCnt="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E13535A-7C8E-43A3-BF7A-DD7A4A29190C}" type="pres">
      <dgm:prSet presAssocID="{E096E9B8-3D34-43E8-A416-8997AB8CB720}" presName="bgRect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7DB5C07F-9DA7-4B24-9D95-29BF63E6BCAA}" type="pres">
      <dgm:prSet presAssocID="{E096E9B8-3D34-43E8-A416-8997AB8CB720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0D4F24-917C-492E-95BA-E20941F76251}" type="pres">
      <dgm:prSet presAssocID="{E096E9B8-3D34-43E8-A416-8997AB8CB720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9A067B6-637D-4775-9D80-1BAC99954F56}" srcId="{E096E9B8-3D34-43E8-A416-8997AB8CB720}" destId="{33B10693-D086-4B6D-A2E6-A6E01D438177}" srcOrd="0" destOrd="0" parTransId="{18CE1820-53FA-41EF-99BB-B692E7F0FCFA}" sibTransId="{1D2C7A83-9F81-42E4-AD7D-A24CFC2D527B}"/>
    <dgm:cxn modelId="{A017C6FF-B539-49E2-B5C3-FCC0F8097C1F}" srcId="{35C41C61-841E-47D9-839B-B5508B999DAE}" destId="{20D273B7-3D5B-4D71-AFE9-FDD196E6B755}" srcOrd="0" destOrd="0" parTransId="{180960E5-0B73-4EE3-90FA-5F51D009291F}" sibTransId="{29AE27D4-2975-4215-A2B4-751907727E43}"/>
    <dgm:cxn modelId="{A0838076-87FB-4470-92E2-8B6C6D6F1566}" type="presOf" srcId="{20D273B7-3D5B-4D71-AFE9-FDD196E6B755}" destId="{DA529BF2-A3E7-4929-8075-9BED9F70C1A3}" srcOrd="1" destOrd="0" presId="urn:microsoft.com/office/officeart/2005/8/layout/hProcess7"/>
    <dgm:cxn modelId="{050EB66A-47B9-42C7-9D3F-A2382FACC77F}" type="presOf" srcId="{1FB9BE88-C250-4406-B190-EEA70BD3C2EE}" destId="{02D493A5-21C3-4A5A-B964-DD609FB1EC12}" srcOrd="0" destOrd="0" presId="urn:microsoft.com/office/officeart/2005/8/layout/hProcess7"/>
    <dgm:cxn modelId="{DBEB2D14-076C-40D0-A162-B1D60E46AA23}" type="presOf" srcId="{1FB9BE88-C250-4406-B190-EEA70BD3C2EE}" destId="{CC5230E1-BE25-4A0E-A42C-405CE1BA8E37}" srcOrd="1" destOrd="0" presId="urn:microsoft.com/office/officeart/2005/8/layout/hProcess7"/>
    <dgm:cxn modelId="{A01CAE79-AEEB-4D70-A087-3C6EDBACD2B4}" type="presOf" srcId="{33B10693-D086-4B6D-A2E6-A6E01D438177}" destId="{370D4F24-917C-492E-95BA-E20941F76251}" srcOrd="0" destOrd="0" presId="urn:microsoft.com/office/officeart/2005/8/layout/hProcess7"/>
    <dgm:cxn modelId="{8E5149DC-5DF9-40E8-9A40-0DC259D88A5F}" srcId="{35C41C61-841E-47D9-839B-B5508B999DAE}" destId="{1FB9BE88-C250-4406-B190-EEA70BD3C2EE}" srcOrd="1" destOrd="0" parTransId="{33A683F8-E912-4F31-8694-AAD4E30DD7C3}" sibTransId="{D282932E-F09A-4AEB-A4CD-CD7450B48A70}"/>
    <dgm:cxn modelId="{39338C39-C419-4365-AF1A-2E64665A8AA5}" type="presOf" srcId="{E096E9B8-3D34-43E8-A416-8997AB8CB720}" destId="{7DB5C07F-9DA7-4B24-9D95-29BF63E6BCAA}" srcOrd="1" destOrd="0" presId="urn:microsoft.com/office/officeart/2005/8/layout/hProcess7"/>
    <dgm:cxn modelId="{8AECBA8D-579E-4D75-A8CA-A1C21125C0E1}" type="presOf" srcId="{35C41C61-841E-47D9-839B-B5508B999DAE}" destId="{0CD66325-F352-4E12-B01E-88295BD0F7AF}" srcOrd="0" destOrd="0" presId="urn:microsoft.com/office/officeart/2005/8/layout/hProcess7"/>
    <dgm:cxn modelId="{C5A17C15-59D3-4FBC-8598-C2F54F3B3AF6}" type="presOf" srcId="{20D273B7-3D5B-4D71-AFE9-FDD196E6B755}" destId="{C79BEC5A-26FE-4C9E-955E-BB819E1374BB}" srcOrd="0" destOrd="0" presId="urn:microsoft.com/office/officeart/2005/8/layout/hProcess7"/>
    <dgm:cxn modelId="{473932DE-49C7-465D-8501-63511EE49A9A}" type="presOf" srcId="{646BF6A7-5E5F-4109-8C3C-53D0E83601F8}" destId="{AD5A50BF-58A9-4261-B0B1-24AE673A306C}" srcOrd="0" destOrd="0" presId="urn:microsoft.com/office/officeart/2005/8/layout/hProcess7"/>
    <dgm:cxn modelId="{F8F844FD-6BAA-4E4F-9F7F-7C1F52C2C40F}" srcId="{20D273B7-3D5B-4D71-AFE9-FDD196E6B755}" destId="{D47172DC-AFE4-4840-8A1B-9CFC4517A2D7}" srcOrd="0" destOrd="0" parTransId="{51A4D9CA-9DF6-4388-B5DC-53F57FAC03E5}" sibTransId="{504B552E-8950-481D-BF77-21736822213C}"/>
    <dgm:cxn modelId="{60CC7482-9211-4AF1-94C4-D91962F20271}" srcId="{35C41C61-841E-47D9-839B-B5508B999DAE}" destId="{E096E9B8-3D34-43E8-A416-8997AB8CB720}" srcOrd="2" destOrd="0" parTransId="{270DCCD7-ADA6-423F-B74B-668B071B08EA}" sibTransId="{359DA506-26E2-4BDE-945B-0708219E51CE}"/>
    <dgm:cxn modelId="{D28B87C6-381D-4914-845C-D0298A14855A}" srcId="{1FB9BE88-C250-4406-B190-EEA70BD3C2EE}" destId="{646BF6A7-5E5F-4109-8C3C-53D0E83601F8}" srcOrd="0" destOrd="0" parTransId="{C89AB46C-77D4-4179-B98E-A4146A7A80FD}" sibTransId="{5D430F2B-C17B-44EF-BC66-97359DBE615B}"/>
    <dgm:cxn modelId="{D3DABE3F-7E11-4FA2-9DA4-555E2E924B6C}" type="presOf" srcId="{E096E9B8-3D34-43E8-A416-8997AB8CB720}" destId="{CE13535A-7C8E-43A3-BF7A-DD7A4A29190C}" srcOrd="0" destOrd="0" presId="urn:microsoft.com/office/officeart/2005/8/layout/hProcess7"/>
    <dgm:cxn modelId="{DD40EFB1-25B4-4F19-A24E-CA0AE72F8117}" type="presOf" srcId="{D47172DC-AFE4-4840-8A1B-9CFC4517A2D7}" destId="{B5A2444D-94F6-4BBA-A5F0-9B4702031741}" srcOrd="0" destOrd="0" presId="urn:microsoft.com/office/officeart/2005/8/layout/hProcess7"/>
    <dgm:cxn modelId="{82359529-0B50-4225-BA02-D5192847F278}" type="presParOf" srcId="{0CD66325-F352-4E12-B01E-88295BD0F7AF}" destId="{7810BCF3-BECD-4DCF-84DE-664EC0A9610A}" srcOrd="0" destOrd="0" presId="urn:microsoft.com/office/officeart/2005/8/layout/hProcess7"/>
    <dgm:cxn modelId="{BB03E4FB-2D20-4944-999F-D1D496D3CD43}" type="presParOf" srcId="{7810BCF3-BECD-4DCF-84DE-664EC0A9610A}" destId="{C79BEC5A-26FE-4C9E-955E-BB819E1374BB}" srcOrd="0" destOrd="0" presId="urn:microsoft.com/office/officeart/2005/8/layout/hProcess7"/>
    <dgm:cxn modelId="{E52F5520-70F7-4E03-9456-EA9AE708E464}" type="presParOf" srcId="{7810BCF3-BECD-4DCF-84DE-664EC0A9610A}" destId="{DA529BF2-A3E7-4929-8075-9BED9F70C1A3}" srcOrd="1" destOrd="0" presId="urn:microsoft.com/office/officeart/2005/8/layout/hProcess7"/>
    <dgm:cxn modelId="{869F6F1F-4980-4145-B770-5CD9EEE2AE43}" type="presParOf" srcId="{7810BCF3-BECD-4DCF-84DE-664EC0A9610A}" destId="{B5A2444D-94F6-4BBA-A5F0-9B4702031741}" srcOrd="2" destOrd="0" presId="urn:microsoft.com/office/officeart/2005/8/layout/hProcess7"/>
    <dgm:cxn modelId="{E98AB120-F63A-4B1E-93D8-000592D904A9}" type="presParOf" srcId="{0CD66325-F352-4E12-B01E-88295BD0F7AF}" destId="{5CB9AFCB-1060-4CDC-AF80-4806960DAEF1}" srcOrd="1" destOrd="0" presId="urn:microsoft.com/office/officeart/2005/8/layout/hProcess7"/>
    <dgm:cxn modelId="{A69D9748-B336-4E04-9F6E-03C1F3736067}" type="presParOf" srcId="{0CD66325-F352-4E12-B01E-88295BD0F7AF}" destId="{492AA4D1-5DA1-41D0-B8E4-DB3F76335CA1}" srcOrd="2" destOrd="0" presId="urn:microsoft.com/office/officeart/2005/8/layout/hProcess7"/>
    <dgm:cxn modelId="{D428EBA7-8223-4A9B-9FC0-AE5EF2C355FE}" type="presParOf" srcId="{492AA4D1-5DA1-41D0-B8E4-DB3F76335CA1}" destId="{958387DE-BBBB-4D24-966D-45BD72784F93}" srcOrd="0" destOrd="0" presId="urn:microsoft.com/office/officeart/2005/8/layout/hProcess7"/>
    <dgm:cxn modelId="{1844C44A-A9C5-4541-81E3-891A8E3F6554}" type="presParOf" srcId="{492AA4D1-5DA1-41D0-B8E4-DB3F76335CA1}" destId="{9B7B3039-3677-4C86-B037-F5679082DBAB}" srcOrd="1" destOrd="0" presId="urn:microsoft.com/office/officeart/2005/8/layout/hProcess7"/>
    <dgm:cxn modelId="{4E4D3877-1841-43FA-94BF-5A9CD782570A}" type="presParOf" srcId="{492AA4D1-5DA1-41D0-B8E4-DB3F76335CA1}" destId="{82AA336D-C6F8-470C-9A98-C7FCFE2CD19F}" srcOrd="2" destOrd="0" presId="urn:microsoft.com/office/officeart/2005/8/layout/hProcess7"/>
    <dgm:cxn modelId="{149454B1-BB70-4DF3-B6A7-29D3D8750D08}" type="presParOf" srcId="{0CD66325-F352-4E12-B01E-88295BD0F7AF}" destId="{AE621A7C-E9B5-438D-B3C1-F5E56E16625F}" srcOrd="3" destOrd="0" presId="urn:microsoft.com/office/officeart/2005/8/layout/hProcess7"/>
    <dgm:cxn modelId="{2BBBFB7F-C011-49AC-93F4-49816D2D66EE}" type="presParOf" srcId="{0CD66325-F352-4E12-B01E-88295BD0F7AF}" destId="{7A681A77-392E-4E99-AA8F-BF6B6B5F3422}" srcOrd="4" destOrd="0" presId="urn:microsoft.com/office/officeart/2005/8/layout/hProcess7"/>
    <dgm:cxn modelId="{52C49F7B-9C8C-497A-89BC-CA935F9637B0}" type="presParOf" srcId="{7A681A77-392E-4E99-AA8F-BF6B6B5F3422}" destId="{02D493A5-21C3-4A5A-B964-DD609FB1EC12}" srcOrd="0" destOrd="0" presId="urn:microsoft.com/office/officeart/2005/8/layout/hProcess7"/>
    <dgm:cxn modelId="{02E162AA-3BF2-4A5F-AFF3-95541A446266}" type="presParOf" srcId="{7A681A77-392E-4E99-AA8F-BF6B6B5F3422}" destId="{CC5230E1-BE25-4A0E-A42C-405CE1BA8E37}" srcOrd="1" destOrd="0" presId="urn:microsoft.com/office/officeart/2005/8/layout/hProcess7"/>
    <dgm:cxn modelId="{4C898327-1A20-4EB3-9A72-D3CE026B5834}" type="presParOf" srcId="{7A681A77-392E-4E99-AA8F-BF6B6B5F3422}" destId="{AD5A50BF-58A9-4261-B0B1-24AE673A306C}" srcOrd="2" destOrd="0" presId="urn:microsoft.com/office/officeart/2005/8/layout/hProcess7"/>
    <dgm:cxn modelId="{B9384181-EC4E-4DC6-BD4B-5EBC363B15EE}" type="presParOf" srcId="{0CD66325-F352-4E12-B01E-88295BD0F7AF}" destId="{8CD3214C-473D-475E-8424-DBC38B1A5A28}" srcOrd="5" destOrd="0" presId="urn:microsoft.com/office/officeart/2005/8/layout/hProcess7"/>
    <dgm:cxn modelId="{6E5A6312-E9BC-4342-B70F-5D9864CDD58D}" type="presParOf" srcId="{0CD66325-F352-4E12-B01E-88295BD0F7AF}" destId="{E524D06E-8265-446C-A57D-105EDCB999AA}" srcOrd="6" destOrd="0" presId="urn:microsoft.com/office/officeart/2005/8/layout/hProcess7"/>
    <dgm:cxn modelId="{9D665004-460C-4ED7-AB35-63151C8A78DC}" type="presParOf" srcId="{E524D06E-8265-446C-A57D-105EDCB999AA}" destId="{34EC8CB9-F99C-4404-B98D-838B8BC51D08}" srcOrd="0" destOrd="0" presId="urn:microsoft.com/office/officeart/2005/8/layout/hProcess7"/>
    <dgm:cxn modelId="{5C10F5E7-48B3-485B-9D4E-77AA01A2B94E}" type="presParOf" srcId="{E524D06E-8265-446C-A57D-105EDCB999AA}" destId="{7E6499E1-0F06-403E-8619-EA52F02CC54B}" srcOrd="1" destOrd="0" presId="urn:microsoft.com/office/officeart/2005/8/layout/hProcess7"/>
    <dgm:cxn modelId="{3EC71BD8-0848-498B-86BF-AA575AD5C682}" type="presParOf" srcId="{E524D06E-8265-446C-A57D-105EDCB999AA}" destId="{CC67BF21-1108-4B96-8014-7FA264985299}" srcOrd="2" destOrd="0" presId="urn:microsoft.com/office/officeart/2005/8/layout/hProcess7"/>
    <dgm:cxn modelId="{9325F015-FF10-4242-8C6B-96AF38EE1277}" type="presParOf" srcId="{0CD66325-F352-4E12-B01E-88295BD0F7AF}" destId="{8F3C4D01-5D5E-4E32-A1E0-DD9BBA7F378C}" srcOrd="7" destOrd="0" presId="urn:microsoft.com/office/officeart/2005/8/layout/hProcess7"/>
    <dgm:cxn modelId="{6627FC82-964E-46C4-BA59-90897D428EA9}" type="presParOf" srcId="{0CD66325-F352-4E12-B01E-88295BD0F7AF}" destId="{9D2A9C97-42BC-416B-8A4A-AF39EA35A597}" srcOrd="8" destOrd="0" presId="urn:microsoft.com/office/officeart/2005/8/layout/hProcess7"/>
    <dgm:cxn modelId="{795300B7-5EFA-4258-968A-3046E8B7BA8D}" type="presParOf" srcId="{9D2A9C97-42BC-416B-8A4A-AF39EA35A597}" destId="{CE13535A-7C8E-43A3-BF7A-DD7A4A29190C}" srcOrd="0" destOrd="0" presId="urn:microsoft.com/office/officeart/2005/8/layout/hProcess7"/>
    <dgm:cxn modelId="{6BB71CAD-D48D-4139-B15D-C618E778FA8B}" type="presParOf" srcId="{9D2A9C97-42BC-416B-8A4A-AF39EA35A597}" destId="{7DB5C07F-9DA7-4B24-9D95-29BF63E6BCAA}" srcOrd="1" destOrd="0" presId="urn:microsoft.com/office/officeart/2005/8/layout/hProcess7"/>
    <dgm:cxn modelId="{E1B449FB-A07C-45EA-870F-71691599CEC5}" type="presParOf" srcId="{9D2A9C97-42BC-416B-8A4A-AF39EA35A597}" destId="{370D4F24-917C-492E-95BA-E20941F76251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4D9E66-5CB2-45F0-8875-AEBD9B45E90F}">
      <dsp:nvSpPr>
        <dsp:cNvPr id="0" name=""/>
        <dsp:cNvSpPr/>
      </dsp:nvSpPr>
      <dsp:spPr>
        <a:xfrm>
          <a:off x="2602633" y="-71969"/>
          <a:ext cx="3024332" cy="10280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계획 수립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2602633" y="-71969"/>
        <a:ext cx="3024332" cy="1028040"/>
      </dsp:txXfrm>
    </dsp:sp>
    <dsp:sp modelId="{B3ED1AEF-C0CE-4054-9988-6AF31803CFFF}">
      <dsp:nvSpPr>
        <dsp:cNvPr id="0" name=""/>
        <dsp:cNvSpPr/>
      </dsp:nvSpPr>
      <dsp:spPr>
        <a:xfrm rot="1898697">
          <a:off x="4979585" y="1115496"/>
          <a:ext cx="957987" cy="30941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898697">
        <a:off x="4979585" y="1115496"/>
        <a:ext cx="957987" cy="309413"/>
      </dsp:txXfrm>
    </dsp:sp>
    <dsp:sp modelId="{7981C650-5A40-4D72-A540-C3AE88369B64}">
      <dsp:nvSpPr>
        <dsp:cNvPr id="0" name=""/>
        <dsp:cNvSpPr/>
      </dsp:nvSpPr>
      <dsp:spPr>
        <a:xfrm>
          <a:off x="5529484" y="1584335"/>
          <a:ext cx="2545749" cy="1028040"/>
        </a:xfrm>
        <a:prstGeom prst="roundRect">
          <a:avLst>
            <a:gd name="adj" fmla="val 10000"/>
          </a:avLst>
        </a:prstGeom>
        <a:solidFill>
          <a:schemeClr val="accent5">
            <a:hueOff val="-1249806"/>
            <a:satOff val="-173"/>
            <a:lumOff val="-1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준 비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5529484" y="1584335"/>
        <a:ext cx="2545749" cy="1028040"/>
      </dsp:txXfrm>
    </dsp:sp>
    <dsp:sp modelId="{6DF67969-3F9B-4C9D-9429-9CBF62A310C8}">
      <dsp:nvSpPr>
        <dsp:cNvPr id="0" name=""/>
        <dsp:cNvSpPr/>
      </dsp:nvSpPr>
      <dsp:spPr>
        <a:xfrm rot="8823817">
          <a:off x="4979585" y="2814189"/>
          <a:ext cx="957987" cy="30941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1249806"/>
            <a:satOff val="-173"/>
            <a:lumOff val="-13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8823817">
        <a:off x="4979585" y="2814189"/>
        <a:ext cx="957987" cy="309413"/>
      </dsp:txXfrm>
    </dsp:sp>
    <dsp:sp modelId="{F0275330-4F32-4CA4-87A7-B7893849D27C}">
      <dsp:nvSpPr>
        <dsp:cNvPr id="0" name=""/>
        <dsp:cNvSpPr/>
      </dsp:nvSpPr>
      <dsp:spPr>
        <a:xfrm>
          <a:off x="2841925" y="3325417"/>
          <a:ext cx="2545749" cy="1028040"/>
        </a:xfrm>
        <a:prstGeom prst="roundRect">
          <a:avLst>
            <a:gd name="adj" fmla="val 10000"/>
          </a:avLst>
        </a:prstGeom>
        <a:solidFill>
          <a:schemeClr val="accent5">
            <a:hueOff val="-2499612"/>
            <a:satOff val="-347"/>
            <a:lumOff val="-2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실 행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2841925" y="3325417"/>
        <a:ext cx="2545749" cy="1028040"/>
      </dsp:txXfrm>
    </dsp:sp>
    <dsp:sp modelId="{ABA8E17A-09AD-4B4F-AC81-5E870168CD16}">
      <dsp:nvSpPr>
        <dsp:cNvPr id="0" name=""/>
        <dsp:cNvSpPr/>
      </dsp:nvSpPr>
      <dsp:spPr>
        <a:xfrm rot="12625563">
          <a:off x="2214843" y="2850187"/>
          <a:ext cx="957987" cy="30941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2499612"/>
            <a:satOff val="-347"/>
            <a:lumOff val="-2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2625563">
        <a:off x="2214843" y="2850187"/>
        <a:ext cx="957987" cy="309413"/>
      </dsp:txXfrm>
    </dsp:sp>
    <dsp:sp modelId="{FB9F0F4A-4461-4EBC-85F1-FFE658342E53}">
      <dsp:nvSpPr>
        <dsp:cNvPr id="0" name=""/>
        <dsp:cNvSpPr/>
      </dsp:nvSpPr>
      <dsp:spPr>
        <a:xfrm>
          <a:off x="0" y="1656332"/>
          <a:ext cx="2545749" cy="1028040"/>
        </a:xfrm>
        <a:prstGeom prst="roundRect">
          <a:avLst>
            <a:gd name="adj" fmla="val 10000"/>
          </a:avLst>
        </a:prstGeom>
        <a:solidFill>
          <a:schemeClr val="accent5">
            <a:hueOff val="-3749418"/>
            <a:satOff val="-520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종 결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0" y="1656332"/>
        <a:ext cx="2545749" cy="1028040"/>
      </dsp:txXfrm>
    </dsp:sp>
    <dsp:sp modelId="{89926FAA-E927-4B5D-8190-5F0E92268B24}">
      <dsp:nvSpPr>
        <dsp:cNvPr id="0" name=""/>
        <dsp:cNvSpPr/>
      </dsp:nvSpPr>
      <dsp:spPr>
        <a:xfrm rot="19721661">
          <a:off x="2214843" y="1151494"/>
          <a:ext cx="957987" cy="30941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3749418"/>
            <a:satOff val="-520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9721661">
        <a:off x="2214843" y="1151494"/>
        <a:ext cx="957987" cy="309413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409"/>
          <a:ext cx="8208912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54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</a:t>
          </a:r>
          <a:r>
            <a:rPr lang="ko-KR" altLang="en-US" sz="54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실제적 고려사항</a:t>
          </a:r>
          <a:endParaRPr lang="ko-KR" altLang="en-US" sz="5400" kern="12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09"/>
        <a:ext cx="8208912" cy="115171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9BEC5A-26FE-4C9E-955E-BB819E1374BB}">
      <dsp:nvSpPr>
        <dsp:cNvPr id="0" name=""/>
        <dsp:cNvSpPr/>
      </dsp:nvSpPr>
      <dsp:spPr>
        <a:xfrm>
          <a:off x="0" y="43517"/>
          <a:ext cx="2745409" cy="3294491"/>
        </a:xfrm>
        <a:prstGeom prst="roundRect">
          <a:avLst>
            <a:gd name="adj" fmla="val 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900" kern="1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sz="2900" kern="1200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-1076200" y="1119717"/>
        <a:ext cx="2701483" cy="549081"/>
      </dsp:txXfrm>
    </dsp:sp>
    <dsp:sp modelId="{B5A2444D-94F6-4BBA-A5F0-9B4702031741}">
      <dsp:nvSpPr>
        <dsp:cNvPr id="0" name=""/>
        <dsp:cNvSpPr/>
      </dsp:nvSpPr>
      <dsp:spPr>
        <a:xfrm>
          <a:off x="549081" y="43517"/>
          <a:ext cx="2045330" cy="32944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l" defTabSz="2889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 복장</a:t>
          </a:r>
          <a:endParaRPr lang="ko-KR" altLang="en-US" sz="6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549081" y="43517"/>
        <a:ext cx="2045330" cy="3294491"/>
      </dsp:txXfrm>
    </dsp:sp>
    <dsp:sp modelId="{02D493A5-21C3-4A5A-B964-DD609FB1EC12}">
      <dsp:nvSpPr>
        <dsp:cNvPr id="0" name=""/>
        <dsp:cNvSpPr/>
      </dsp:nvSpPr>
      <dsp:spPr>
        <a:xfrm>
          <a:off x="2838156" y="43517"/>
          <a:ext cx="2745409" cy="3294491"/>
        </a:xfrm>
        <a:prstGeom prst="roundRect">
          <a:avLst>
            <a:gd name="adj" fmla="val 5000"/>
          </a:avLst>
        </a:prstGeom>
        <a:solidFill>
          <a:schemeClr val="accent5">
            <a:hueOff val="-1874709"/>
            <a:satOff val="-260"/>
            <a:lumOff val="-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900" kern="1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sz="2900" kern="1200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1761955" y="1119717"/>
        <a:ext cx="2701483" cy="549081"/>
      </dsp:txXfrm>
    </dsp:sp>
    <dsp:sp modelId="{9B7B3039-3677-4C86-B037-F5679082DBAB}">
      <dsp:nvSpPr>
        <dsp:cNvPr id="0" name=""/>
        <dsp:cNvSpPr/>
      </dsp:nvSpPr>
      <dsp:spPr>
        <a:xfrm rot="5400000">
          <a:off x="2613666" y="2663245"/>
          <a:ext cx="484394" cy="41181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5A50BF-58A9-4261-B0B1-24AE673A306C}">
      <dsp:nvSpPr>
        <dsp:cNvPr id="0" name=""/>
        <dsp:cNvSpPr/>
      </dsp:nvSpPr>
      <dsp:spPr>
        <a:xfrm>
          <a:off x="3387238" y="43517"/>
          <a:ext cx="2045330" cy="32944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l" defTabSz="2889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 용품</a:t>
          </a:r>
          <a:endParaRPr lang="ko-KR" altLang="en-US" sz="6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3387238" y="43517"/>
        <a:ext cx="2045330" cy="3294491"/>
      </dsp:txXfrm>
    </dsp:sp>
    <dsp:sp modelId="{CE13535A-7C8E-43A3-BF7A-DD7A4A29190C}">
      <dsp:nvSpPr>
        <dsp:cNvPr id="0" name=""/>
        <dsp:cNvSpPr/>
      </dsp:nvSpPr>
      <dsp:spPr>
        <a:xfrm>
          <a:off x="5683636" y="43517"/>
          <a:ext cx="2745409" cy="3294491"/>
        </a:xfrm>
        <a:prstGeom prst="roundRect">
          <a:avLst>
            <a:gd name="adj" fmla="val 5000"/>
          </a:avLst>
        </a:prstGeom>
        <a:solidFill>
          <a:schemeClr val="accent5">
            <a:hueOff val="-3749418"/>
            <a:satOff val="-520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900" kern="1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sz="2900" kern="1200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4607435" y="1119717"/>
        <a:ext cx="2701483" cy="549081"/>
      </dsp:txXfrm>
    </dsp:sp>
    <dsp:sp modelId="{7E6499E1-0F06-403E-8619-EA52F02CC54B}">
      <dsp:nvSpPr>
        <dsp:cNvPr id="0" name=""/>
        <dsp:cNvSpPr/>
      </dsp:nvSpPr>
      <dsp:spPr>
        <a:xfrm rot="5400000">
          <a:off x="5455166" y="2663245"/>
          <a:ext cx="484394" cy="41181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749418"/>
              <a:satOff val="-520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0D4F24-917C-492E-95BA-E20941F76251}">
      <dsp:nvSpPr>
        <dsp:cNvPr id="0" name=""/>
        <dsp:cNvSpPr/>
      </dsp:nvSpPr>
      <dsp:spPr>
        <a:xfrm>
          <a:off x="6232718" y="43517"/>
          <a:ext cx="2045330" cy="32944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ctr" defTabSz="2889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미소</a:t>
          </a:r>
          <a:endParaRPr lang="ko-KR" altLang="en-US" sz="6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6232718" y="43517"/>
        <a:ext cx="2045330" cy="3294491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388"/>
          <a:ext cx="8208912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54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</a:t>
          </a:r>
          <a:r>
            <a:rPr lang="ko-KR" altLang="en-US" sz="54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실제적 고려사항</a:t>
          </a:r>
          <a:endParaRPr lang="ko-KR" altLang="en-US" sz="5400" kern="12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88"/>
        <a:ext cx="8208912" cy="1151718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388"/>
          <a:ext cx="8208912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54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5. </a:t>
          </a:r>
          <a:r>
            <a:rPr lang="ko-KR" altLang="en-US" sz="54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환한 미소로 전하기</a:t>
          </a:r>
          <a:endParaRPr lang="ko-KR" altLang="en-US" sz="5400" kern="12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88"/>
        <a:ext cx="8208912" cy="1151718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C49FF0-9167-4984-991E-184A830016FB}">
      <dsp:nvSpPr>
        <dsp:cNvPr id="0" name=""/>
        <dsp:cNvSpPr/>
      </dsp:nvSpPr>
      <dsp:spPr>
        <a:xfrm>
          <a:off x="0" y="0"/>
          <a:ext cx="8229600" cy="215919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0" tIns="438150" rIns="438150" bIns="438150" numCol="1" spcCol="1270" anchor="ctr" anchorCtr="0">
          <a:noAutofit/>
        </a:bodyPr>
        <a:lstStyle/>
        <a:p>
          <a:pPr lvl="0" algn="ctr" defTabSz="5111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500" kern="1200" dirty="0" smtClean="0">
              <a:latin typeface="Rix깡통로봇 B" pitchFamily="18" charset="-127"/>
              <a:ea typeface="Rix깡통로봇 B" pitchFamily="18" charset="-127"/>
            </a:rPr>
            <a:t>입 주 전 도</a:t>
          </a:r>
          <a:endParaRPr lang="ko-KR" altLang="en-US" sz="11500" kern="1200" dirty="0">
            <a:latin typeface="Rix깡통로봇 B" pitchFamily="18" charset="-127"/>
            <a:ea typeface="Rix깡통로봇 B" pitchFamily="18" charset="-127"/>
          </a:endParaRPr>
        </a:p>
      </dsp:txBody>
      <dsp:txXfrm>
        <a:off x="0" y="0"/>
        <a:ext cx="8229600" cy="2159198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0"/>
          <a:ext cx="7416824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ko-KR" altLang="en-US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목 적</a:t>
          </a:r>
          <a:r>
            <a:rPr lang="en-US" altLang="ko-KR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(Purpose)</a:t>
          </a:r>
          <a:endParaRPr lang="ko-KR" altLang="en-US" sz="4800" kern="12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7416824" cy="1151718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0"/>
          <a:ext cx="7416824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ko-KR" altLang="en-US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핵심개념</a:t>
          </a:r>
          <a:r>
            <a:rPr lang="en-US" altLang="ko-KR" sz="32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(Key Concept)</a:t>
          </a:r>
          <a:endParaRPr lang="ko-KR" altLang="en-US" sz="4800" kern="12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7416824" cy="1151718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0"/>
          <a:ext cx="7416824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</a:t>
          </a:r>
          <a:r>
            <a:rPr lang="ko-KR" altLang="en-US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전도 전략</a:t>
          </a:r>
          <a:r>
            <a:rPr lang="en-US" altLang="ko-KR" sz="32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(Strategy)</a:t>
          </a:r>
          <a:endParaRPr lang="ko-KR" altLang="en-US" sz="4800" kern="12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7416824" cy="1151718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492DF7-DB9D-4D50-BB71-63E190CCEC06}">
      <dsp:nvSpPr>
        <dsp:cNvPr id="0" name=""/>
        <dsp:cNvSpPr/>
      </dsp:nvSpPr>
      <dsp:spPr>
        <a:xfrm>
          <a:off x="1196585" y="-276351"/>
          <a:ext cx="5043628" cy="5043628"/>
        </a:xfrm>
        <a:prstGeom prst="circularArrow">
          <a:avLst>
            <a:gd name="adj1" fmla="val 5544"/>
            <a:gd name="adj2" fmla="val 330680"/>
            <a:gd name="adj3" fmla="val 13103509"/>
            <a:gd name="adj4" fmla="val 17810212"/>
            <a:gd name="adj5" fmla="val 575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4AFCD9-53F0-4FE0-AA59-72E7DD724FAF}">
      <dsp:nvSpPr>
        <dsp:cNvPr id="0" name=""/>
        <dsp:cNvSpPr/>
      </dsp:nvSpPr>
      <dsp:spPr>
        <a:xfrm>
          <a:off x="2214576" y="10"/>
          <a:ext cx="3007646" cy="117914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>중심축은</a:t>
          </a:r>
          <a:r>
            <a:rPr lang="en-US" alt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> </a:t>
          </a:r>
          <a:r>
            <a:rPr lang="en-US" sz="3000" kern="1200" baseline="0" dirty="0" smtClean="0">
              <a:latin typeface="08서울남산체 EB" pitchFamily="18" charset="-127"/>
              <a:ea typeface="08서울남산체 EB" pitchFamily="18" charset="-127"/>
            </a:rPr>
            <a:t>‘</a:t>
          </a:r>
          <a:r>
            <a:rPr lang="ko-KR" sz="3000" kern="1200" baseline="0" dirty="0" err="1" smtClean="0">
              <a:latin typeface="08서울남산체 EB" pitchFamily="18" charset="-127"/>
              <a:ea typeface="08서울남산체 EB" pitchFamily="18" charset="-127"/>
            </a:rPr>
            <a:t>줌마렐라</a:t>
          </a:r>
          <a:r>
            <a:rPr lang="en-US" sz="3000" kern="1200" baseline="0" dirty="0" smtClean="0">
              <a:latin typeface="08서울남산체 EB" pitchFamily="18" charset="-127"/>
              <a:ea typeface="08서울남산체 EB" pitchFamily="18" charset="-127"/>
            </a:rPr>
            <a:t>’(</a:t>
          </a:r>
          <a:r>
            <a:rPr 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>직장 맘</a:t>
          </a:r>
          <a:r>
            <a:rPr lang="en-US" sz="3000" kern="1200" baseline="0" dirty="0" smtClean="0">
              <a:latin typeface="08서울남산체 EB" pitchFamily="18" charset="-127"/>
              <a:ea typeface="08서울남산체 EB" pitchFamily="18" charset="-127"/>
            </a:rPr>
            <a:t>)</a:t>
          </a:r>
          <a:endParaRPr lang="ko-KR" sz="30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2214576" y="10"/>
        <a:ext cx="3007646" cy="1179145"/>
      </dsp:txXfrm>
    </dsp:sp>
    <dsp:sp modelId="{AE1F48DE-9C92-49E7-98BD-3BC471E265A5}">
      <dsp:nvSpPr>
        <dsp:cNvPr id="0" name=""/>
        <dsp:cNvSpPr/>
      </dsp:nvSpPr>
      <dsp:spPr>
        <a:xfrm>
          <a:off x="4643461" y="1785942"/>
          <a:ext cx="2757997" cy="1179145"/>
        </a:xfrm>
        <a:prstGeom prst="roundRect">
          <a:avLst/>
        </a:prstGeom>
        <a:solidFill>
          <a:schemeClr val="accent5">
            <a:hueOff val="-937355"/>
            <a:satOff val="-130"/>
            <a:lumOff val="-9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>신혼처럼 살고 싶어하는 부부</a:t>
          </a:r>
          <a:endParaRPr lang="en-US" sz="3000" kern="1200" baseline="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4643461" y="1785942"/>
        <a:ext cx="2757997" cy="1179145"/>
      </dsp:txXfrm>
    </dsp:sp>
    <dsp:sp modelId="{4151558C-EBDD-478B-9A60-0219143A1E08}">
      <dsp:nvSpPr>
        <dsp:cNvPr id="0" name=""/>
        <dsp:cNvSpPr/>
      </dsp:nvSpPr>
      <dsp:spPr>
        <a:xfrm>
          <a:off x="4071965" y="3714763"/>
          <a:ext cx="2757997" cy="1179145"/>
        </a:xfrm>
        <a:prstGeom prst="roundRect">
          <a:avLst/>
        </a:prstGeom>
        <a:solidFill>
          <a:schemeClr val="accent5">
            <a:hueOff val="-1874709"/>
            <a:satOff val="-260"/>
            <a:lumOff val="-19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>레저와 여행은 일상생활</a:t>
          </a:r>
          <a:endParaRPr lang="en-US" sz="3000" kern="1200" baseline="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4071965" y="3714763"/>
        <a:ext cx="2757997" cy="1179145"/>
      </dsp:txXfrm>
    </dsp:sp>
    <dsp:sp modelId="{EAC10458-E644-4A82-B08F-9908C2B9AC2C}">
      <dsp:nvSpPr>
        <dsp:cNvPr id="0" name=""/>
        <dsp:cNvSpPr/>
      </dsp:nvSpPr>
      <dsp:spPr>
        <a:xfrm>
          <a:off x="785806" y="3714772"/>
          <a:ext cx="2757997" cy="1179145"/>
        </a:xfrm>
        <a:prstGeom prst="roundRect">
          <a:avLst/>
        </a:prstGeom>
        <a:solidFill>
          <a:schemeClr val="accent5">
            <a:hueOff val="-2812064"/>
            <a:satOff val="-390"/>
            <a:lumOff val="-29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>여행은 </a:t>
          </a:r>
          <a:r>
            <a:rPr lang="en-US" alt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3000" kern="1200" baseline="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>가족과 함께</a:t>
          </a:r>
          <a:endParaRPr lang="en-US" sz="3000" kern="1200" baseline="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785806" y="3714772"/>
        <a:ext cx="2757997" cy="1179145"/>
      </dsp:txXfrm>
    </dsp:sp>
    <dsp:sp modelId="{95E253D9-142F-43C0-8FF3-07F8BF239CBC}">
      <dsp:nvSpPr>
        <dsp:cNvPr id="0" name=""/>
        <dsp:cNvSpPr/>
      </dsp:nvSpPr>
      <dsp:spPr>
        <a:xfrm>
          <a:off x="142872" y="1785944"/>
          <a:ext cx="2757997" cy="1179145"/>
        </a:xfrm>
        <a:prstGeom prst="roundRect">
          <a:avLst/>
        </a:prstGeom>
        <a:solidFill>
          <a:schemeClr val="accent5">
            <a:hueOff val="-3749418"/>
            <a:satOff val="-520"/>
            <a:lumOff val="-39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>건강 관리는 </a:t>
          </a:r>
          <a:r>
            <a:rPr lang="en-US" altLang="ko-KR" sz="3000" kern="1200" baseline="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3000" kern="1200" baseline="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sz="3000" kern="1200" baseline="0" dirty="0" err="1" smtClean="0">
              <a:latin typeface="08서울남산체 EB" pitchFamily="18" charset="-127"/>
              <a:ea typeface="08서울남산체 EB" pitchFamily="18" charset="-127"/>
            </a:rPr>
            <a:t>워킹</a:t>
          </a:r>
          <a:endParaRPr lang="en-US" sz="3000" i="1" kern="1200" baseline="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142872" y="1785944"/>
        <a:ext cx="2757997" cy="1179145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FFC128-65BF-44B4-BE88-5D895983419B}">
      <dsp:nvSpPr>
        <dsp:cNvPr id="0" name=""/>
        <dsp:cNvSpPr/>
      </dsp:nvSpPr>
      <dsp:spPr>
        <a:xfrm>
          <a:off x="3034684" y="-112876"/>
          <a:ext cx="2160292" cy="19690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봉사팀 준비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3034684" y="-112876"/>
        <a:ext cx="2160292" cy="1969023"/>
      </dsp:txXfrm>
    </dsp:sp>
    <dsp:sp modelId="{EAB22EAF-0109-4495-8B88-005CA6135409}">
      <dsp:nvSpPr>
        <dsp:cNvPr id="0" name=""/>
        <dsp:cNvSpPr/>
      </dsp:nvSpPr>
      <dsp:spPr>
        <a:xfrm rot="1308084">
          <a:off x="5283975" y="1202238"/>
          <a:ext cx="514962" cy="480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 rot="1308084">
        <a:off x="5283975" y="1202238"/>
        <a:ext cx="514962" cy="480093"/>
      </dsp:txXfrm>
    </dsp:sp>
    <dsp:sp modelId="{B6196B0D-85E6-429A-A0B9-CF05A7932AF0}">
      <dsp:nvSpPr>
        <dsp:cNvPr id="0" name=""/>
        <dsp:cNvSpPr/>
      </dsp:nvSpPr>
      <dsp:spPr>
        <a:xfrm>
          <a:off x="5915000" y="1039249"/>
          <a:ext cx="2160292" cy="1969023"/>
        </a:xfrm>
        <a:prstGeom prst="ellipse">
          <a:avLst/>
        </a:prstGeom>
        <a:solidFill>
          <a:schemeClr val="accent5">
            <a:hueOff val="-937355"/>
            <a:satOff val="-130"/>
            <a:lumOff val="-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파 송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5915000" y="1039249"/>
        <a:ext cx="2160292" cy="1969023"/>
      </dsp:txXfrm>
    </dsp:sp>
    <dsp:sp modelId="{CD790EB8-0772-4902-84C7-B454B30F2C33}">
      <dsp:nvSpPr>
        <dsp:cNvPr id="0" name=""/>
        <dsp:cNvSpPr/>
      </dsp:nvSpPr>
      <dsp:spPr>
        <a:xfrm rot="7588961">
          <a:off x="6174781" y="2752771"/>
          <a:ext cx="207505" cy="480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37355"/>
            <a:satOff val="-130"/>
            <a:lumOff val="-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 rot="7588961">
        <a:off x="6174781" y="2752771"/>
        <a:ext cx="207505" cy="480093"/>
      </dsp:txXfrm>
    </dsp:sp>
    <dsp:sp modelId="{83CB691D-6E29-4BA0-B6AB-25B89B4E412D}">
      <dsp:nvSpPr>
        <dsp:cNvPr id="0" name=""/>
        <dsp:cNvSpPr/>
      </dsp:nvSpPr>
      <dsp:spPr>
        <a:xfrm>
          <a:off x="4474792" y="2986808"/>
          <a:ext cx="2160292" cy="1969023"/>
        </a:xfrm>
        <a:prstGeom prst="ellipse">
          <a:avLst/>
        </a:prstGeom>
        <a:solidFill>
          <a:schemeClr val="accent5">
            <a:hueOff val="-1874709"/>
            <a:satOff val="-260"/>
            <a:lumOff val="-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이사자 방문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4474792" y="2986808"/>
        <a:ext cx="2160292" cy="1969023"/>
      </dsp:txXfrm>
    </dsp:sp>
    <dsp:sp modelId="{793463B6-8E39-4B29-87D2-B1424B072F8E}">
      <dsp:nvSpPr>
        <dsp:cNvPr id="0" name=""/>
        <dsp:cNvSpPr/>
      </dsp:nvSpPr>
      <dsp:spPr>
        <a:xfrm rot="10767885">
          <a:off x="3790744" y="3745497"/>
          <a:ext cx="483447" cy="480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874709"/>
            <a:satOff val="-260"/>
            <a:lumOff val="-1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 rot="10767885">
        <a:off x="3790744" y="3745497"/>
        <a:ext cx="483447" cy="480093"/>
      </dsp:txXfrm>
    </dsp:sp>
    <dsp:sp modelId="{90D90A91-A530-4227-9E27-EF6BF1D907E4}">
      <dsp:nvSpPr>
        <dsp:cNvPr id="0" name=""/>
        <dsp:cNvSpPr/>
      </dsp:nvSpPr>
      <dsp:spPr>
        <a:xfrm>
          <a:off x="1522512" y="3055477"/>
          <a:ext cx="2040262" cy="1887969"/>
        </a:xfrm>
        <a:prstGeom prst="ellipse">
          <a:avLst/>
        </a:prstGeom>
        <a:solidFill>
          <a:schemeClr val="accent5">
            <a:hueOff val="-2812064"/>
            <a:satOff val="-390"/>
            <a:lumOff val="-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900" kern="1200" dirty="0" smtClean="0">
              <a:latin typeface="08서울남산체 EB" pitchFamily="18" charset="-127"/>
              <a:ea typeface="08서울남산체 EB" pitchFamily="18" charset="-127"/>
            </a:rPr>
            <a:t>담당지역</a:t>
          </a:r>
          <a:r>
            <a:rPr lang="en-US" altLang="ko-KR" sz="2900" kern="120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2900" kern="120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2900" kern="1200" dirty="0" smtClean="0">
              <a:latin typeface="08서울남산체 EB" pitchFamily="18" charset="-127"/>
              <a:ea typeface="08서울남산체 EB" pitchFamily="18" charset="-127"/>
            </a:rPr>
            <a:t>교회홍보</a:t>
          </a:r>
          <a:endParaRPr lang="ko-KR" altLang="en-US" sz="29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1522512" y="3055477"/>
        <a:ext cx="2040262" cy="1887969"/>
      </dsp:txXfrm>
    </dsp:sp>
    <dsp:sp modelId="{5C982B09-3202-4368-AF37-9431A9BECCCA}">
      <dsp:nvSpPr>
        <dsp:cNvPr id="0" name=""/>
        <dsp:cNvSpPr/>
      </dsp:nvSpPr>
      <dsp:spPr>
        <a:xfrm rot="14350154">
          <a:off x="1750067" y="2690307"/>
          <a:ext cx="308963" cy="480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812064"/>
            <a:satOff val="-390"/>
            <a:lumOff val="-2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 rot="14350154">
        <a:off x="1750067" y="2690307"/>
        <a:ext cx="308963" cy="480093"/>
      </dsp:txXfrm>
    </dsp:sp>
    <dsp:sp modelId="{99852EC5-1F27-46DA-86F6-B73885B30F88}">
      <dsp:nvSpPr>
        <dsp:cNvPr id="0" name=""/>
        <dsp:cNvSpPr/>
      </dsp:nvSpPr>
      <dsp:spPr>
        <a:xfrm>
          <a:off x="154370" y="823223"/>
          <a:ext cx="2160292" cy="1969023"/>
        </a:xfrm>
        <a:prstGeom prst="ellipse">
          <a:avLst/>
        </a:prstGeom>
        <a:solidFill>
          <a:schemeClr val="accent5">
            <a:hueOff val="-3749418"/>
            <a:satOff val="-520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관 계 </a:t>
          </a:r>
          <a:r>
            <a:rPr lang="en-US" altLang="ko-KR" sz="3200" kern="120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3200" kern="120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전 도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154370" y="823223"/>
        <a:ext cx="2160292" cy="1969023"/>
      </dsp:txXfrm>
    </dsp:sp>
    <dsp:sp modelId="{229BC802-9E6A-44DA-8B0C-5ADF86E8B995}">
      <dsp:nvSpPr>
        <dsp:cNvPr id="0" name=""/>
        <dsp:cNvSpPr/>
      </dsp:nvSpPr>
      <dsp:spPr>
        <a:xfrm rot="20519753">
          <a:off x="2426395" y="1103760"/>
          <a:ext cx="471191" cy="480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749418"/>
            <a:satOff val="-520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 rot="20519753">
        <a:off x="2426395" y="1103760"/>
        <a:ext cx="471191" cy="4800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58B8B6-A88A-48E2-B22C-4B70FFBE874F}">
      <dsp:nvSpPr>
        <dsp:cNvPr id="0" name=""/>
        <dsp:cNvSpPr/>
      </dsp:nvSpPr>
      <dsp:spPr>
        <a:xfrm>
          <a:off x="0" y="288025"/>
          <a:ext cx="8424936" cy="3888444"/>
        </a:xfrm>
        <a:prstGeom prst="leftRightRibbon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39C079B-C3B8-433A-9355-B7AF92FB541A}">
      <dsp:nvSpPr>
        <dsp:cNvPr id="0" name=""/>
        <dsp:cNvSpPr/>
      </dsp:nvSpPr>
      <dsp:spPr>
        <a:xfrm>
          <a:off x="1010992" y="1152132"/>
          <a:ext cx="2780228" cy="1651287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70688" rIns="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</a:t>
          </a:r>
          <a:r>
            <a:rPr lang="en-US" altLang="ko-KR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전  도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1010992" y="1152132"/>
        <a:ext cx="2780228" cy="1651287"/>
      </dsp:txXfrm>
    </dsp:sp>
    <dsp:sp modelId="{182F000D-AD82-49AD-8774-55358180DF11}">
      <dsp:nvSpPr>
        <dsp:cNvPr id="0" name=""/>
        <dsp:cNvSpPr/>
      </dsp:nvSpPr>
      <dsp:spPr>
        <a:xfrm>
          <a:off x="4212468" y="1733089"/>
          <a:ext cx="3285725" cy="1651287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70688" rIns="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입주 전도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212468" y="1733089"/>
        <a:ext cx="3285725" cy="1651287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0"/>
          <a:ext cx="7416824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rPr>
            <a:t>4. </a:t>
          </a:r>
          <a:r>
            <a:rPr lang="ko-KR" altLang="en-US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rPr>
            <a:t>전도의 프로세스</a:t>
          </a:r>
          <a:endParaRPr lang="ko-KR" altLang="en-US" sz="4800" kern="1200" dirty="0"/>
        </a:p>
      </dsp:txBody>
      <dsp:txXfrm>
        <a:off x="0" y="0"/>
        <a:ext cx="7416824" cy="1151718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C49FF0-9167-4984-991E-184A830016FB}">
      <dsp:nvSpPr>
        <dsp:cNvPr id="0" name=""/>
        <dsp:cNvSpPr/>
      </dsp:nvSpPr>
      <dsp:spPr>
        <a:xfrm>
          <a:off x="0" y="2321"/>
          <a:ext cx="8229600" cy="215791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760" tIns="365760" rIns="365760" bIns="365760" numCol="1" spcCol="1270" anchor="ctr" anchorCtr="0">
          <a:noAutofit/>
        </a:bodyPr>
        <a:lstStyle/>
        <a:p>
          <a:pPr lvl="0" algn="ctr" defTabSz="4267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6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x깡통로봇 B" pitchFamily="18" charset="-127"/>
              <a:ea typeface="Rix깡통로봇 B" pitchFamily="18" charset="-127"/>
            </a:rPr>
            <a:t>관계 맺기</a:t>
          </a:r>
          <a:r>
            <a:rPr lang="en-US" altLang="ko-KR" sz="96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x깡통로봇 B" pitchFamily="18" charset="-127"/>
              <a:ea typeface="Rix깡통로봇 B" pitchFamily="18" charset="-127"/>
            </a:rPr>
            <a:t>…</a:t>
          </a:r>
          <a:endParaRPr lang="ko-KR" altLang="en-US" sz="96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Rix깡통로봇 B" pitchFamily="18" charset="-127"/>
            <a:ea typeface="Rix깡통로봇 B" pitchFamily="18" charset="-127"/>
          </a:endParaRPr>
        </a:p>
      </dsp:txBody>
      <dsp:txXfrm>
        <a:off x="0" y="2321"/>
        <a:ext cx="8229600" cy="2157918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5294B8-C18F-4C90-A91A-82515F362700}">
      <dsp:nvSpPr>
        <dsp:cNvPr id="0" name=""/>
        <dsp:cNvSpPr/>
      </dsp:nvSpPr>
      <dsp:spPr>
        <a:xfrm>
          <a:off x="0" y="922511"/>
          <a:ext cx="6715171" cy="3532207"/>
        </a:xfrm>
        <a:prstGeom prst="leftRightRibb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F87B73A-5455-459E-A88A-CC7A3398976F}">
      <dsp:nvSpPr>
        <dsp:cNvPr id="0" name=""/>
        <dsp:cNvSpPr/>
      </dsp:nvSpPr>
      <dsp:spPr>
        <a:xfrm>
          <a:off x="772713" y="1780171"/>
          <a:ext cx="2216006" cy="131617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56464" rIns="0" bIns="167640" numCol="1" spcCol="1270" anchor="ctr" anchorCtr="0">
          <a:noAutofit/>
        </a:bodyPr>
        <a:lstStyle/>
        <a:p>
          <a:pPr lvl="0" algn="ctr" defTabSz="1955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친구 되기</a:t>
          </a:r>
          <a:endParaRPr lang="ko-KR" altLang="en-US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772713" y="1780171"/>
        <a:ext cx="2216006" cy="1316173"/>
      </dsp:txXfrm>
    </dsp:sp>
    <dsp:sp modelId="{6125B9FA-A95C-4E70-BA2F-6064BDFA0CB9}">
      <dsp:nvSpPr>
        <dsp:cNvPr id="0" name=""/>
        <dsp:cNvSpPr/>
      </dsp:nvSpPr>
      <dsp:spPr>
        <a:xfrm>
          <a:off x="3088767" y="2356235"/>
          <a:ext cx="3156554" cy="131617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56464" rIns="0" bIns="167640" numCol="1" spcCol="1270" anchor="ctr" anchorCtr="0">
          <a:noAutofit/>
        </a:bodyPr>
        <a:lstStyle/>
        <a:p>
          <a:pPr lvl="0" algn="ctr" defTabSz="1955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필요 채우기</a:t>
          </a:r>
          <a:endParaRPr lang="ko-KR" altLang="en-US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3088767" y="2356235"/>
        <a:ext cx="3156554" cy="1316173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C0B188-80C7-4DEE-9E24-9ADCD2E4313B}">
      <dsp:nvSpPr>
        <dsp:cNvPr id="0" name=""/>
        <dsp:cNvSpPr/>
      </dsp:nvSpPr>
      <dsp:spPr>
        <a:xfrm>
          <a:off x="176618" y="0"/>
          <a:ext cx="7219190" cy="451199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DA8E13-22E4-40EB-A000-33F97BD120E6}">
      <dsp:nvSpPr>
        <dsp:cNvPr id="0" name=""/>
        <dsp:cNvSpPr/>
      </dsp:nvSpPr>
      <dsp:spPr>
        <a:xfrm>
          <a:off x="1093455" y="3114178"/>
          <a:ext cx="187698" cy="1876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1CB492-5B01-4150-8F05-165D7AA0FE12}">
      <dsp:nvSpPr>
        <dsp:cNvPr id="0" name=""/>
        <dsp:cNvSpPr/>
      </dsp:nvSpPr>
      <dsp:spPr>
        <a:xfrm>
          <a:off x="1012269" y="3464550"/>
          <a:ext cx="3482425" cy="659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458" tIns="0" rIns="0" bIns="0" numCol="1" spcCol="1270" anchor="t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일반 생활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1012269" y="3464550"/>
        <a:ext cx="3482425" cy="659402"/>
      </dsp:txXfrm>
    </dsp:sp>
    <dsp:sp modelId="{F18CA096-FCFE-4F58-A5ED-96CDC6C6D4E9}">
      <dsp:nvSpPr>
        <dsp:cNvPr id="0" name=""/>
        <dsp:cNvSpPr/>
      </dsp:nvSpPr>
      <dsp:spPr>
        <a:xfrm>
          <a:off x="2750260" y="1887818"/>
          <a:ext cx="339301" cy="3393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5BE600-7A40-4F84-8CE9-8C6A4BED331E}">
      <dsp:nvSpPr>
        <dsp:cNvPr id="0" name=""/>
        <dsp:cNvSpPr/>
      </dsp:nvSpPr>
      <dsp:spPr>
        <a:xfrm>
          <a:off x="2658209" y="2373943"/>
          <a:ext cx="2931724" cy="1090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789" tIns="0" rIns="0" bIns="0" numCol="1" spcCol="1270" anchor="t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종교 생활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2658209" y="2373943"/>
        <a:ext cx="2931724" cy="1090618"/>
      </dsp:txXfrm>
    </dsp:sp>
    <dsp:sp modelId="{3D93EC3B-F187-4A1E-A00B-796DE7EE20BD}">
      <dsp:nvSpPr>
        <dsp:cNvPr id="0" name=""/>
        <dsp:cNvSpPr/>
      </dsp:nvSpPr>
      <dsp:spPr>
        <a:xfrm>
          <a:off x="4742756" y="1141534"/>
          <a:ext cx="469247" cy="469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C66922-F46E-4471-9D26-2DC980B321F0}">
      <dsp:nvSpPr>
        <dsp:cNvPr id="0" name=""/>
        <dsp:cNvSpPr/>
      </dsp:nvSpPr>
      <dsp:spPr>
        <a:xfrm>
          <a:off x="4634639" y="1530864"/>
          <a:ext cx="2937788" cy="13761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644" tIns="0" rIns="0" bIns="0" numCol="1" spcCol="1270" anchor="t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영적 생활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634639" y="1530864"/>
        <a:ext cx="2937788" cy="1376161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EFE122-6247-47BA-9313-6977965F2827}">
      <dsp:nvSpPr>
        <dsp:cNvPr id="0" name=""/>
        <dsp:cNvSpPr/>
      </dsp:nvSpPr>
      <dsp:spPr>
        <a:xfrm>
          <a:off x="828767" y="450"/>
          <a:ext cx="2789747" cy="1673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관찰한다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828767" y="450"/>
        <a:ext cx="2789747" cy="1673848"/>
      </dsp:txXfrm>
    </dsp:sp>
    <dsp:sp modelId="{B9AE8B0B-CFF7-4CA6-BA2F-B9BDDDA42AE0}">
      <dsp:nvSpPr>
        <dsp:cNvPr id="0" name=""/>
        <dsp:cNvSpPr/>
      </dsp:nvSpPr>
      <dsp:spPr>
        <a:xfrm>
          <a:off x="3864012" y="491445"/>
          <a:ext cx="591426" cy="691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3864012" y="491445"/>
        <a:ext cx="591426" cy="691857"/>
      </dsp:txXfrm>
    </dsp:sp>
    <dsp:sp modelId="{CDF00F1E-43F7-465D-852B-89BFBB597724}">
      <dsp:nvSpPr>
        <dsp:cNvPr id="0" name=""/>
        <dsp:cNvSpPr/>
      </dsp:nvSpPr>
      <dsp:spPr>
        <a:xfrm>
          <a:off x="4734413" y="450"/>
          <a:ext cx="2789747" cy="1673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249806"/>
                <a:satOff val="-173"/>
                <a:lumOff val="-131"/>
                <a:alphaOff val="0"/>
                <a:shade val="51000"/>
                <a:satMod val="130000"/>
              </a:schemeClr>
            </a:gs>
            <a:gs pos="80000">
              <a:schemeClr val="accent5">
                <a:hueOff val="-1249806"/>
                <a:satOff val="-173"/>
                <a:lumOff val="-131"/>
                <a:alphaOff val="0"/>
                <a:shade val="93000"/>
                <a:satMod val="130000"/>
              </a:schemeClr>
            </a:gs>
            <a:gs pos="100000">
              <a:schemeClr val="accent5">
                <a:hueOff val="-1249806"/>
                <a:satOff val="-173"/>
                <a:lumOff val="-1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질문한다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734413" y="450"/>
        <a:ext cx="2789747" cy="1673848"/>
      </dsp:txXfrm>
    </dsp:sp>
    <dsp:sp modelId="{7D819147-BF96-4A62-9251-E18B98B3A10C}">
      <dsp:nvSpPr>
        <dsp:cNvPr id="0" name=""/>
        <dsp:cNvSpPr/>
      </dsp:nvSpPr>
      <dsp:spPr>
        <a:xfrm rot="5480412">
          <a:off x="5935573" y="1633902"/>
          <a:ext cx="333972" cy="691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1874709"/>
                <a:satOff val="-260"/>
                <a:lumOff val="-196"/>
                <a:alphaOff val="0"/>
                <a:shade val="51000"/>
                <a:satMod val="130000"/>
              </a:schemeClr>
            </a:gs>
            <a:gs pos="80000">
              <a:schemeClr val="accent5">
                <a:hueOff val="-1874709"/>
                <a:satOff val="-260"/>
                <a:lumOff val="-196"/>
                <a:alphaOff val="0"/>
                <a:shade val="93000"/>
                <a:satMod val="130000"/>
              </a:schemeClr>
            </a:gs>
            <a:gs pos="100000">
              <a:schemeClr val="accent5">
                <a:hueOff val="-1874709"/>
                <a:satOff val="-260"/>
                <a:lumOff val="-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100" kern="1200"/>
        </a:p>
      </dsp:txBody>
      <dsp:txXfrm rot="5480412">
        <a:off x="5935573" y="1633902"/>
        <a:ext cx="333972" cy="691857"/>
      </dsp:txXfrm>
    </dsp:sp>
    <dsp:sp modelId="{17853BC1-72B3-4837-8261-C64C8068079A}">
      <dsp:nvSpPr>
        <dsp:cNvPr id="0" name=""/>
        <dsp:cNvSpPr/>
      </dsp:nvSpPr>
      <dsp:spPr>
        <a:xfrm>
          <a:off x="4680515" y="2304262"/>
          <a:ext cx="2789747" cy="1673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2499612"/>
                <a:satOff val="-347"/>
                <a:lumOff val="-261"/>
                <a:alphaOff val="0"/>
                <a:shade val="51000"/>
                <a:satMod val="130000"/>
              </a:schemeClr>
            </a:gs>
            <a:gs pos="80000">
              <a:schemeClr val="accent5">
                <a:hueOff val="-2499612"/>
                <a:satOff val="-347"/>
                <a:lumOff val="-261"/>
                <a:alphaOff val="0"/>
                <a:shade val="93000"/>
                <a:satMod val="130000"/>
              </a:schemeClr>
            </a:gs>
            <a:gs pos="100000">
              <a:schemeClr val="accent5">
                <a:hueOff val="-2499612"/>
                <a:satOff val="-347"/>
                <a:lumOff val="-26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경청한다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680515" y="2304262"/>
        <a:ext cx="2789747" cy="1673848"/>
      </dsp:txXfrm>
    </dsp:sp>
    <dsp:sp modelId="{D30525DA-4D0F-4D67-9AFD-1DDC42B2897B}">
      <dsp:nvSpPr>
        <dsp:cNvPr id="0" name=""/>
        <dsp:cNvSpPr/>
      </dsp:nvSpPr>
      <dsp:spPr>
        <a:xfrm rot="10800000">
          <a:off x="3910503" y="2795258"/>
          <a:ext cx="544141" cy="691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3749418"/>
                <a:satOff val="-520"/>
                <a:lumOff val="-392"/>
                <a:alphaOff val="0"/>
                <a:shade val="51000"/>
                <a:satMod val="130000"/>
              </a:schemeClr>
            </a:gs>
            <a:gs pos="80000">
              <a:schemeClr val="accent5">
                <a:hueOff val="-3749418"/>
                <a:satOff val="-520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3749418"/>
                <a:satOff val="-520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/>
        </a:p>
      </dsp:txBody>
      <dsp:txXfrm rot="10800000">
        <a:off x="3910503" y="2795258"/>
        <a:ext cx="544141" cy="691857"/>
      </dsp:txXfrm>
    </dsp:sp>
    <dsp:sp modelId="{65190F33-2322-47BA-A5BB-F819A31E855C}">
      <dsp:nvSpPr>
        <dsp:cNvPr id="0" name=""/>
        <dsp:cNvSpPr/>
      </dsp:nvSpPr>
      <dsp:spPr>
        <a:xfrm>
          <a:off x="864085" y="2304262"/>
          <a:ext cx="2789747" cy="1673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749418"/>
                <a:satOff val="-520"/>
                <a:lumOff val="-392"/>
                <a:alphaOff val="0"/>
                <a:shade val="51000"/>
                <a:satMod val="130000"/>
              </a:schemeClr>
            </a:gs>
            <a:gs pos="80000">
              <a:schemeClr val="accent5">
                <a:hueOff val="-3749418"/>
                <a:satOff val="-520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3749418"/>
                <a:satOff val="-520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칭찬한다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864085" y="2304262"/>
        <a:ext cx="2789747" cy="1673848"/>
      </dsp:txXfrm>
    </dsp:sp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657ACE-6055-4B5F-ADA5-F1145D902A9A}">
      <dsp:nvSpPr>
        <dsp:cNvPr id="0" name=""/>
        <dsp:cNvSpPr/>
      </dsp:nvSpPr>
      <dsp:spPr>
        <a:xfrm rot="16200000">
          <a:off x="-857688" y="862139"/>
          <a:ext cx="3286148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일상의 대화</a:t>
          </a:r>
          <a:endParaRPr lang="ko-KR" altLang="en-US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-857688" y="862139"/>
        <a:ext cx="3286148" cy="1561869"/>
      </dsp:txXfrm>
    </dsp:sp>
    <dsp:sp modelId="{A05EAE6B-4EAD-4E76-A12E-84DEFBF4552E}">
      <dsp:nvSpPr>
        <dsp:cNvPr id="0" name=""/>
        <dsp:cNvSpPr/>
      </dsp:nvSpPr>
      <dsp:spPr>
        <a:xfrm rot="16200000">
          <a:off x="821320" y="862139"/>
          <a:ext cx="3286148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-937355"/>
                <a:satOff val="-130"/>
                <a:lumOff val="-98"/>
                <a:alphaOff val="0"/>
                <a:shade val="51000"/>
                <a:satMod val="130000"/>
              </a:schemeClr>
            </a:gs>
            <a:gs pos="80000">
              <a:schemeClr val="accent5">
                <a:hueOff val="-937355"/>
                <a:satOff val="-130"/>
                <a:lumOff val="-98"/>
                <a:alphaOff val="0"/>
                <a:shade val="93000"/>
                <a:satMod val="130000"/>
              </a:schemeClr>
            </a:gs>
            <a:gs pos="100000">
              <a:schemeClr val="accent5">
                <a:hueOff val="-937355"/>
                <a:satOff val="-130"/>
                <a:lumOff val="-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의미 있는 대화</a:t>
          </a:r>
          <a:endParaRPr lang="ko-KR" altLang="en-US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821320" y="862139"/>
        <a:ext cx="3286148" cy="1561869"/>
      </dsp:txXfrm>
    </dsp:sp>
    <dsp:sp modelId="{B0F0C29C-A7AE-4FC5-8701-098E44DB1596}">
      <dsp:nvSpPr>
        <dsp:cNvPr id="0" name=""/>
        <dsp:cNvSpPr/>
      </dsp:nvSpPr>
      <dsp:spPr>
        <a:xfrm rot="16200000">
          <a:off x="2500330" y="862139"/>
          <a:ext cx="3286148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-1874709"/>
                <a:satOff val="-260"/>
                <a:lumOff val="-196"/>
                <a:alphaOff val="0"/>
                <a:shade val="51000"/>
                <a:satMod val="130000"/>
              </a:schemeClr>
            </a:gs>
            <a:gs pos="80000">
              <a:schemeClr val="accent5">
                <a:hueOff val="-1874709"/>
                <a:satOff val="-260"/>
                <a:lumOff val="-196"/>
                <a:alphaOff val="0"/>
                <a:shade val="93000"/>
                <a:satMod val="130000"/>
              </a:schemeClr>
            </a:gs>
            <a:gs pos="100000">
              <a:schemeClr val="accent5">
                <a:hueOff val="-1874709"/>
                <a:satOff val="-260"/>
                <a:lumOff val="-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관계 맺는 시작 질문</a:t>
          </a:r>
          <a:endParaRPr lang="ko-KR" altLang="en-US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2500330" y="862139"/>
        <a:ext cx="3286148" cy="1561869"/>
      </dsp:txXfrm>
    </dsp:sp>
    <dsp:sp modelId="{3C5B367D-D8A5-4A7A-9E71-DB39DC4D1004}">
      <dsp:nvSpPr>
        <dsp:cNvPr id="0" name=""/>
        <dsp:cNvSpPr/>
      </dsp:nvSpPr>
      <dsp:spPr>
        <a:xfrm rot="16200000">
          <a:off x="4179339" y="862139"/>
          <a:ext cx="3286148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-2812064"/>
                <a:satOff val="-390"/>
                <a:lumOff val="-294"/>
                <a:alphaOff val="0"/>
                <a:shade val="51000"/>
                <a:satMod val="130000"/>
              </a:schemeClr>
            </a:gs>
            <a:gs pos="80000">
              <a:schemeClr val="accent5">
                <a:hueOff val="-2812064"/>
                <a:satOff val="-390"/>
                <a:lumOff val="-294"/>
                <a:alphaOff val="0"/>
                <a:shade val="93000"/>
                <a:satMod val="130000"/>
              </a:schemeClr>
            </a:gs>
            <a:gs pos="100000">
              <a:schemeClr val="accent5">
                <a:hueOff val="-2812064"/>
                <a:satOff val="-390"/>
                <a:lumOff val="-2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연결 질문</a:t>
          </a:r>
          <a:endParaRPr lang="ko-KR" altLang="en-US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4179339" y="862139"/>
        <a:ext cx="3286148" cy="1561869"/>
      </dsp:txXfrm>
    </dsp:sp>
    <dsp:sp modelId="{183C8018-3DF1-4026-97BB-860083FA96FF}">
      <dsp:nvSpPr>
        <dsp:cNvPr id="0" name=""/>
        <dsp:cNvSpPr/>
      </dsp:nvSpPr>
      <dsp:spPr>
        <a:xfrm rot="16200000">
          <a:off x="5858348" y="862139"/>
          <a:ext cx="3286148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-3749418"/>
                <a:satOff val="-520"/>
                <a:lumOff val="-392"/>
                <a:alphaOff val="0"/>
                <a:shade val="51000"/>
                <a:satMod val="130000"/>
              </a:schemeClr>
            </a:gs>
            <a:gs pos="80000">
              <a:schemeClr val="accent5">
                <a:hueOff val="-3749418"/>
                <a:satOff val="-520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3749418"/>
                <a:satOff val="-520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복음 대화</a:t>
          </a:r>
          <a:endParaRPr lang="ko-KR" altLang="en-US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5858348" y="862139"/>
        <a:ext cx="3286148" cy="1561869"/>
      </dsp:txXfrm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ADD70B-8BE2-4189-B532-AB15EAEDA32A}">
      <dsp:nvSpPr>
        <dsp:cNvPr id="0" name=""/>
        <dsp:cNvSpPr/>
      </dsp:nvSpPr>
      <dsp:spPr>
        <a:xfrm>
          <a:off x="1840448" y="-203524"/>
          <a:ext cx="4578152" cy="4578152"/>
        </a:xfrm>
        <a:prstGeom prst="circularArrow">
          <a:avLst>
            <a:gd name="adj1" fmla="val 5544"/>
            <a:gd name="adj2" fmla="val 330680"/>
            <a:gd name="adj3" fmla="val 13237209"/>
            <a:gd name="adj4" fmla="val 17723283"/>
            <a:gd name="adj5" fmla="val 575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7E5CA5-DF45-46C1-BA28-55F813488D91}">
      <dsp:nvSpPr>
        <dsp:cNvPr id="0" name=""/>
        <dsp:cNvSpPr/>
      </dsp:nvSpPr>
      <dsp:spPr>
        <a:xfrm>
          <a:off x="2819736" y="58802"/>
          <a:ext cx="2619575" cy="95062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경청하기</a:t>
          </a:r>
          <a:endParaRPr lang="ko-KR" altLang="en-US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2819736" y="58802"/>
        <a:ext cx="2619575" cy="950621"/>
      </dsp:txXfrm>
    </dsp:sp>
    <dsp:sp modelId="{FD6B41D1-F987-443D-A849-F70E3474EA92}">
      <dsp:nvSpPr>
        <dsp:cNvPr id="0" name=""/>
        <dsp:cNvSpPr/>
      </dsp:nvSpPr>
      <dsp:spPr>
        <a:xfrm>
          <a:off x="5006301" y="1586493"/>
          <a:ext cx="2596930" cy="954733"/>
        </a:xfrm>
        <a:prstGeom prst="roundRect">
          <a:avLst/>
        </a:prstGeom>
        <a:gradFill rotWithShape="0">
          <a:gsLst>
            <a:gs pos="0">
              <a:schemeClr val="accent5">
                <a:hueOff val="-937355"/>
                <a:satOff val="-130"/>
                <a:lumOff val="-98"/>
                <a:alphaOff val="0"/>
                <a:shade val="51000"/>
                <a:satMod val="130000"/>
              </a:schemeClr>
            </a:gs>
            <a:gs pos="80000">
              <a:schemeClr val="accent5">
                <a:hueOff val="-937355"/>
                <a:satOff val="-130"/>
                <a:lumOff val="-98"/>
                <a:alphaOff val="0"/>
                <a:shade val="93000"/>
                <a:satMod val="130000"/>
              </a:schemeClr>
            </a:gs>
            <a:gs pos="100000">
              <a:schemeClr val="accent5">
                <a:hueOff val="-937355"/>
                <a:satOff val="-130"/>
                <a:lumOff val="-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4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관심갖기</a:t>
          </a:r>
          <a:endParaRPr lang="ko-KR" altLang="en-US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5006301" y="1586493"/>
        <a:ext cx="2596930" cy="954733"/>
      </dsp:txXfrm>
    </dsp:sp>
    <dsp:sp modelId="{E15A2BBE-1BB2-48BB-A459-1E7CD294FD6F}">
      <dsp:nvSpPr>
        <dsp:cNvPr id="0" name=""/>
        <dsp:cNvSpPr/>
      </dsp:nvSpPr>
      <dsp:spPr>
        <a:xfrm>
          <a:off x="4491176" y="3424780"/>
          <a:ext cx="2677137" cy="967692"/>
        </a:xfrm>
        <a:prstGeom prst="roundRect">
          <a:avLst/>
        </a:prstGeom>
        <a:gradFill rotWithShape="0">
          <a:gsLst>
            <a:gs pos="0">
              <a:schemeClr val="accent5">
                <a:hueOff val="-1874709"/>
                <a:satOff val="-260"/>
                <a:lumOff val="-196"/>
                <a:alphaOff val="0"/>
                <a:shade val="51000"/>
                <a:satMod val="130000"/>
              </a:schemeClr>
            </a:gs>
            <a:gs pos="80000">
              <a:schemeClr val="accent5">
                <a:hueOff val="-1874709"/>
                <a:satOff val="-260"/>
                <a:lumOff val="-196"/>
                <a:alphaOff val="0"/>
                <a:shade val="93000"/>
                <a:satMod val="130000"/>
              </a:schemeClr>
            </a:gs>
            <a:gs pos="100000">
              <a:schemeClr val="accent5">
                <a:hueOff val="-1874709"/>
                <a:satOff val="-260"/>
                <a:lumOff val="-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기억하기</a:t>
          </a:r>
          <a:endParaRPr lang="ko-KR" altLang="en-US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491176" y="3424780"/>
        <a:ext cx="2677137" cy="967692"/>
      </dsp:txXfrm>
    </dsp:sp>
    <dsp:sp modelId="{76BE1108-AED6-4C58-AF3D-0DBE67576721}">
      <dsp:nvSpPr>
        <dsp:cNvPr id="0" name=""/>
        <dsp:cNvSpPr/>
      </dsp:nvSpPr>
      <dsp:spPr>
        <a:xfrm>
          <a:off x="1119639" y="3456381"/>
          <a:ext cx="2529165" cy="967692"/>
        </a:xfrm>
        <a:prstGeom prst="roundRect">
          <a:avLst/>
        </a:prstGeom>
        <a:gradFill rotWithShape="0">
          <a:gsLst>
            <a:gs pos="0">
              <a:schemeClr val="accent5">
                <a:hueOff val="-2812064"/>
                <a:satOff val="-390"/>
                <a:lumOff val="-294"/>
                <a:alphaOff val="0"/>
                <a:shade val="51000"/>
                <a:satMod val="130000"/>
              </a:schemeClr>
            </a:gs>
            <a:gs pos="80000">
              <a:schemeClr val="accent5">
                <a:hueOff val="-2812064"/>
                <a:satOff val="-390"/>
                <a:lumOff val="-294"/>
                <a:alphaOff val="0"/>
                <a:shade val="93000"/>
                <a:satMod val="130000"/>
              </a:schemeClr>
            </a:gs>
            <a:gs pos="100000">
              <a:schemeClr val="accent5">
                <a:hueOff val="-2812064"/>
                <a:satOff val="-390"/>
                <a:lumOff val="-2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4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비판않기</a:t>
          </a:r>
          <a:endParaRPr lang="ko-KR" altLang="en-US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1119639" y="3456381"/>
        <a:ext cx="2529165" cy="967692"/>
      </dsp:txXfrm>
    </dsp:sp>
    <dsp:sp modelId="{8F0A70CB-D936-45E6-BBC9-79A5AFC3994B}">
      <dsp:nvSpPr>
        <dsp:cNvPr id="0" name=""/>
        <dsp:cNvSpPr/>
      </dsp:nvSpPr>
      <dsp:spPr>
        <a:xfrm>
          <a:off x="685167" y="1586495"/>
          <a:ext cx="2541413" cy="954733"/>
        </a:xfrm>
        <a:prstGeom prst="roundRect">
          <a:avLst/>
        </a:prstGeom>
        <a:gradFill rotWithShape="0">
          <a:gsLst>
            <a:gs pos="0">
              <a:schemeClr val="accent5">
                <a:hueOff val="-3749418"/>
                <a:satOff val="-520"/>
                <a:lumOff val="-392"/>
                <a:alphaOff val="0"/>
                <a:shade val="51000"/>
                <a:satMod val="130000"/>
              </a:schemeClr>
            </a:gs>
            <a:gs pos="80000">
              <a:schemeClr val="accent5">
                <a:hueOff val="-3749418"/>
                <a:satOff val="-520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3749418"/>
                <a:satOff val="-520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공감하기</a:t>
          </a:r>
          <a:endParaRPr lang="ko-KR" altLang="en-US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685167" y="1586495"/>
        <a:ext cx="2541413" cy="954733"/>
      </dsp:txXfrm>
    </dsp:sp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5DD98D-851A-4BB9-BDA4-6783A62FED38}">
      <dsp:nvSpPr>
        <dsp:cNvPr id="0" name=""/>
        <dsp:cNvSpPr/>
      </dsp:nvSpPr>
      <dsp:spPr>
        <a:xfrm rot="16200000">
          <a:off x="-1338850" y="1343301"/>
          <a:ext cx="4248472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미소를 잃지 말라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-1338850" y="1343301"/>
        <a:ext cx="4248472" cy="1561869"/>
      </dsp:txXfrm>
    </dsp:sp>
    <dsp:sp modelId="{63657ACE-6055-4B5F-ADA5-F1145D902A9A}">
      <dsp:nvSpPr>
        <dsp:cNvPr id="0" name=""/>
        <dsp:cNvSpPr/>
      </dsp:nvSpPr>
      <dsp:spPr>
        <a:xfrm rot="16200000">
          <a:off x="340158" y="1343301"/>
          <a:ext cx="4248472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-937355"/>
                <a:satOff val="-130"/>
                <a:lumOff val="-98"/>
                <a:alphaOff val="0"/>
                <a:shade val="51000"/>
                <a:satMod val="130000"/>
              </a:schemeClr>
            </a:gs>
            <a:gs pos="80000">
              <a:schemeClr val="accent5">
                <a:hueOff val="-937355"/>
                <a:satOff val="-130"/>
                <a:lumOff val="-98"/>
                <a:alphaOff val="0"/>
                <a:shade val="93000"/>
                <a:satMod val="130000"/>
              </a:schemeClr>
            </a:gs>
            <a:gs pos="100000">
              <a:schemeClr val="accent5">
                <a:hueOff val="-937355"/>
                <a:satOff val="-130"/>
                <a:lumOff val="-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여럿이 모여 있을 경우는 피한다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340158" y="1343301"/>
        <a:ext cx="4248472" cy="1561869"/>
      </dsp:txXfrm>
    </dsp:sp>
    <dsp:sp modelId="{07BD0413-2E74-4C40-A6D9-EE9FE3E2271C}">
      <dsp:nvSpPr>
        <dsp:cNvPr id="0" name=""/>
        <dsp:cNvSpPr/>
      </dsp:nvSpPr>
      <dsp:spPr>
        <a:xfrm rot="16200000">
          <a:off x="2019168" y="1343301"/>
          <a:ext cx="4248472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-1874709"/>
                <a:satOff val="-260"/>
                <a:lumOff val="-196"/>
                <a:alphaOff val="0"/>
                <a:shade val="51000"/>
                <a:satMod val="130000"/>
              </a:schemeClr>
            </a:gs>
            <a:gs pos="80000">
              <a:schemeClr val="accent5">
                <a:hueOff val="-1874709"/>
                <a:satOff val="-260"/>
                <a:lumOff val="-196"/>
                <a:alphaOff val="0"/>
                <a:shade val="93000"/>
                <a:satMod val="130000"/>
              </a:schemeClr>
            </a:gs>
            <a:gs pos="100000">
              <a:schemeClr val="accent5">
                <a:hueOff val="-1874709"/>
                <a:satOff val="-260"/>
                <a:lumOff val="-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아이들  접근에 주의하라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2019168" y="1343301"/>
        <a:ext cx="4248472" cy="1561869"/>
      </dsp:txXfrm>
    </dsp:sp>
    <dsp:sp modelId="{EBCB8B8C-2C60-4743-AFF1-505BF7D0DD30}">
      <dsp:nvSpPr>
        <dsp:cNvPr id="0" name=""/>
        <dsp:cNvSpPr/>
      </dsp:nvSpPr>
      <dsp:spPr>
        <a:xfrm rot="16200000">
          <a:off x="3698177" y="1343301"/>
          <a:ext cx="4248472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-2812064"/>
                <a:satOff val="-390"/>
                <a:lumOff val="-294"/>
                <a:alphaOff val="0"/>
                <a:shade val="51000"/>
                <a:satMod val="130000"/>
              </a:schemeClr>
            </a:gs>
            <a:gs pos="80000">
              <a:schemeClr val="accent5">
                <a:hueOff val="-2812064"/>
                <a:satOff val="-390"/>
                <a:lumOff val="-294"/>
                <a:alphaOff val="0"/>
                <a:shade val="93000"/>
                <a:satMod val="130000"/>
              </a:schemeClr>
            </a:gs>
            <a:gs pos="100000">
              <a:schemeClr val="accent5">
                <a:hueOff val="-2812064"/>
                <a:satOff val="-390"/>
                <a:lumOff val="-2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적당한 거리를 유지하라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3698177" y="1343301"/>
        <a:ext cx="4248472" cy="1561869"/>
      </dsp:txXfrm>
    </dsp:sp>
    <dsp:sp modelId="{82F242E7-A42C-4314-9F08-D1DBF041BBF5}">
      <dsp:nvSpPr>
        <dsp:cNvPr id="0" name=""/>
        <dsp:cNvSpPr/>
      </dsp:nvSpPr>
      <dsp:spPr>
        <a:xfrm rot="16200000">
          <a:off x="5377186" y="1343301"/>
          <a:ext cx="4248472" cy="1561869"/>
        </a:xfrm>
        <a:prstGeom prst="flowChartManualOperation">
          <a:avLst/>
        </a:prstGeom>
        <a:gradFill rotWithShape="0">
          <a:gsLst>
            <a:gs pos="0">
              <a:schemeClr val="accent5">
                <a:hueOff val="-3749418"/>
                <a:satOff val="-520"/>
                <a:lumOff val="-392"/>
                <a:alphaOff val="0"/>
                <a:shade val="51000"/>
                <a:satMod val="130000"/>
              </a:schemeClr>
            </a:gs>
            <a:gs pos="80000">
              <a:schemeClr val="accent5">
                <a:hueOff val="-3749418"/>
                <a:satOff val="-520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3749418"/>
                <a:satOff val="-520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주의 깊게 들어라</a:t>
          </a:r>
          <a:r>
            <a:rPr lang="en-US" altLang="ko-KR" sz="3200" kern="1200" dirty="0" smtClean="0">
              <a:latin typeface="08서울남산체 EB" pitchFamily="18" charset="-127"/>
              <a:ea typeface="08서울남산체 EB" pitchFamily="18" charset="-127"/>
            </a:rPr>
            <a:t>(</a:t>
          </a: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경청</a:t>
          </a:r>
          <a:r>
            <a:rPr lang="en-US" altLang="ko-KR" sz="3200" kern="1200" dirty="0" smtClean="0">
              <a:latin typeface="08서울남산체 EB" pitchFamily="18" charset="-127"/>
              <a:ea typeface="08서울남산체 EB" pitchFamily="18" charset="-127"/>
            </a:rPr>
            <a:t>)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5377186" y="1343301"/>
        <a:ext cx="4248472" cy="1561869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EFE122-6247-47BA-9313-6977965F2827}">
      <dsp:nvSpPr>
        <dsp:cNvPr id="0" name=""/>
        <dsp:cNvSpPr/>
      </dsp:nvSpPr>
      <dsp:spPr>
        <a:xfrm>
          <a:off x="295937" y="1217"/>
          <a:ext cx="2878797" cy="1727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접 근</a:t>
          </a:r>
          <a:endParaRPr lang="ko-KR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295937" y="1217"/>
        <a:ext cx="2878797" cy="1727278"/>
      </dsp:txXfrm>
    </dsp:sp>
    <dsp:sp modelId="{B9AE8B0B-CFF7-4CA6-BA2F-B9BDDDA42AE0}">
      <dsp:nvSpPr>
        <dsp:cNvPr id="0" name=""/>
        <dsp:cNvSpPr/>
      </dsp:nvSpPr>
      <dsp:spPr>
        <a:xfrm>
          <a:off x="3428069" y="507886"/>
          <a:ext cx="610305" cy="7139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3428069" y="507886"/>
        <a:ext cx="610305" cy="713941"/>
      </dsp:txXfrm>
    </dsp:sp>
    <dsp:sp modelId="{972D27F1-03D5-445D-9A63-D935B2CA9C7D}">
      <dsp:nvSpPr>
        <dsp:cNvPr id="0" name=""/>
        <dsp:cNvSpPr/>
      </dsp:nvSpPr>
      <dsp:spPr>
        <a:xfrm>
          <a:off x="4326254" y="1217"/>
          <a:ext cx="2878797" cy="1727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249806"/>
                <a:satOff val="-173"/>
                <a:lumOff val="-131"/>
                <a:alphaOff val="0"/>
                <a:shade val="51000"/>
                <a:satMod val="130000"/>
              </a:schemeClr>
            </a:gs>
            <a:gs pos="80000">
              <a:schemeClr val="accent5">
                <a:hueOff val="-1249806"/>
                <a:satOff val="-173"/>
                <a:lumOff val="-131"/>
                <a:alphaOff val="0"/>
                <a:shade val="93000"/>
                <a:satMod val="130000"/>
              </a:schemeClr>
            </a:gs>
            <a:gs pos="100000">
              <a:schemeClr val="accent5">
                <a:hueOff val="-1249806"/>
                <a:satOff val="-173"/>
                <a:lumOff val="-1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요 청</a:t>
          </a:r>
          <a:endParaRPr lang="ko-KR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326254" y="1217"/>
        <a:ext cx="2878797" cy="1727278"/>
      </dsp:txXfrm>
    </dsp:sp>
    <dsp:sp modelId="{10C5EE07-0FD9-40AE-9E63-44DFF482A3DE}">
      <dsp:nvSpPr>
        <dsp:cNvPr id="0" name=""/>
        <dsp:cNvSpPr/>
      </dsp:nvSpPr>
      <dsp:spPr>
        <a:xfrm rot="5352221">
          <a:off x="5554554" y="1790463"/>
          <a:ext cx="457852" cy="7139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1874709"/>
                <a:satOff val="-260"/>
                <a:lumOff val="-196"/>
                <a:alphaOff val="0"/>
                <a:shade val="51000"/>
                <a:satMod val="130000"/>
              </a:schemeClr>
            </a:gs>
            <a:gs pos="80000">
              <a:schemeClr val="accent5">
                <a:hueOff val="-1874709"/>
                <a:satOff val="-260"/>
                <a:lumOff val="-196"/>
                <a:alphaOff val="0"/>
                <a:shade val="93000"/>
                <a:satMod val="130000"/>
              </a:schemeClr>
            </a:gs>
            <a:gs pos="100000">
              <a:schemeClr val="accent5">
                <a:hueOff val="-1874709"/>
                <a:satOff val="-260"/>
                <a:lumOff val="-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 rot="5352221">
        <a:off x="5554554" y="1790463"/>
        <a:ext cx="457852" cy="713941"/>
      </dsp:txXfrm>
    </dsp:sp>
    <dsp:sp modelId="{BD29D2B7-4E7B-4790-A856-0B1B058D0682}">
      <dsp:nvSpPr>
        <dsp:cNvPr id="0" name=""/>
        <dsp:cNvSpPr/>
      </dsp:nvSpPr>
      <dsp:spPr>
        <a:xfrm>
          <a:off x="4362268" y="2592285"/>
          <a:ext cx="2878797" cy="1727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2499612"/>
                <a:satOff val="-347"/>
                <a:lumOff val="-261"/>
                <a:alphaOff val="0"/>
                <a:shade val="51000"/>
                <a:satMod val="130000"/>
              </a:schemeClr>
            </a:gs>
            <a:gs pos="80000">
              <a:schemeClr val="accent5">
                <a:hueOff val="-2499612"/>
                <a:satOff val="-347"/>
                <a:lumOff val="-261"/>
                <a:alphaOff val="0"/>
                <a:shade val="93000"/>
                <a:satMod val="130000"/>
              </a:schemeClr>
            </a:gs>
            <a:gs pos="100000">
              <a:schemeClr val="accent5">
                <a:hueOff val="-2499612"/>
                <a:satOff val="-347"/>
                <a:lumOff val="-26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질문들과 일반 절차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362268" y="2592285"/>
        <a:ext cx="2878797" cy="1727278"/>
      </dsp:txXfrm>
    </dsp:sp>
    <dsp:sp modelId="{757D57E4-4D00-4272-8C5B-44C524064D95}">
      <dsp:nvSpPr>
        <dsp:cNvPr id="0" name=""/>
        <dsp:cNvSpPr/>
      </dsp:nvSpPr>
      <dsp:spPr>
        <a:xfrm rot="10800000">
          <a:off x="3497031" y="3098953"/>
          <a:ext cx="611434" cy="7139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3749418"/>
                <a:satOff val="-520"/>
                <a:lumOff val="-392"/>
                <a:alphaOff val="0"/>
                <a:shade val="51000"/>
                <a:satMod val="130000"/>
              </a:schemeClr>
            </a:gs>
            <a:gs pos="80000">
              <a:schemeClr val="accent5">
                <a:hueOff val="-3749418"/>
                <a:satOff val="-520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3749418"/>
                <a:satOff val="-520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 rot="10800000">
        <a:off x="3497031" y="3098953"/>
        <a:ext cx="611434" cy="713941"/>
      </dsp:txXfrm>
    </dsp:sp>
    <dsp:sp modelId="{90B70408-09BC-4D1D-9B19-8C2B54727E6C}">
      <dsp:nvSpPr>
        <dsp:cNvPr id="0" name=""/>
        <dsp:cNvSpPr/>
      </dsp:nvSpPr>
      <dsp:spPr>
        <a:xfrm>
          <a:off x="329820" y="2592285"/>
          <a:ext cx="2878797" cy="1727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749418"/>
                <a:satOff val="-520"/>
                <a:lumOff val="-392"/>
                <a:alphaOff val="0"/>
                <a:shade val="51000"/>
                <a:satMod val="130000"/>
              </a:schemeClr>
            </a:gs>
            <a:gs pos="80000">
              <a:schemeClr val="accent5">
                <a:hueOff val="-3749418"/>
                <a:satOff val="-520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3749418"/>
                <a:satOff val="-520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감 사</a:t>
          </a:r>
          <a:endParaRPr lang="ko-KR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329820" y="2592285"/>
        <a:ext cx="2878797" cy="1727278"/>
      </dsp:txXfrm>
    </dsp:sp>
  </dsp:spTree>
</dsp:drawing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D0B3FE-275C-4DC6-BB13-B15E65A794A2}">
      <dsp:nvSpPr>
        <dsp:cNvPr id="0" name=""/>
        <dsp:cNvSpPr/>
      </dsp:nvSpPr>
      <dsp:spPr>
        <a:xfrm>
          <a:off x="3142" y="407653"/>
          <a:ext cx="1889576" cy="75583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강한 거부</a:t>
          </a:r>
          <a:endParaRPr lang="ko-KR" alt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3142" y="407653"/>
        <a:ext cx="1889576" cy="755830"/>
      </dsp:txXfrm>
    </dsp:sp>
    <dsp:sp modelId="{46481124-F13C-453A-AB50-2D0950D80D8F}">
      <dsp:nvSpPr>
        <dsp:cNvPr id="0" name=""/>
        <dsp:cNvSpPr/>
      </dsp:nvSpPr>
      <dsp:spPr>
        <a:xfrm>
          <a:off x="3142" y="1070545"/>
          <a:ext cx="1889576" cy="303322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미소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  <a:p>
          <a:pPr marL="285750" lvl="1" indent="-285750" algn="l" defTabSz="1422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감사 표현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3142" y="1070545"/>
        <a:ext cx="1889576" cy="3033224"/>
      </dsp:txXfrm>
    </dsp:sp>
    <dsp:sp modelId="{37D5052F-EBB4-4C39-9AB3-E218394221B4}">
      <dsp:nvSpPr>
        <dsp:cNvPr id="0" name=""/>
        <dsp:cNvSpPr/>
      </dsp:nvSpPr>
      <dsp:spPr>
        <a:xfrm>
          <a:off x="2157259" y="407653"/>
          <a:ext cx="1889576" cy="755830"/>
        </a:xfrm>
        <a:prstGeom prst="rect">
          <a:avLst/>
        </a:prstGeom>
        <a:gradFill rotWithShape="0">
          <a:gsLst>
            <a:gs pos="0">
              <a:schemeClr val="accent5">
                <a:hueOff val="-1249806"/>
                <a:satOff val="-173"/>
                <a:lumOff val="-131"/>
                <a:alphaOff val="0"/>
                <a:shade val="51000"/>
                <a:satMod val="130000"/>
              </a:schemeClr>
            </a:gs>
            <a:gs pos="80000">
              <a:schemeClr val="accent5">
                <a:hueOff val="-1249806"/>
                <a:satOff val="-173"/>
                <a:lumOff val="-131"/>
                <a:alphaOff val="0"/>
                <a:shade val="93000"/>
                <a:satMod val="130000"/>
              </a:schemeClr>
            </a:gs>
            <a:gs pos="100000">
              <a:schemeClr val="accent5">
                <a:hueOff val="-1249806"/>
                <a:satOff val="-173"/>
                <a:lumOff val="-131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1249806"/>
              <a:satOff val="-173"/>
              <a:lumOff val="-13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주저할 때</a:t>
          </a:r>
          <a:endParaRPr lang="ko-KR" alt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2157259" y="407653"/>
        <a:ext cx="1889576" cy="755830"/>
      </dsp:txXfrm>
    </dsp:sp>
    <dsp:sp modelId="{E1B74CBC-E793-42D2-9D33-DF9F136B9599}">
      <dsp:nvSpPr>
        <dsp:cNvPr id="0" name=""/>
        <dsp:cNvSpPr/>
      </dsp:nvSpPr>
      <dsp:spPr>
        <a:xfrm>
          <a:off x="2157259" y="1070545"/>
          <a:ext cx="1889576" cy="3033224"/>
        </a:xfrm>
        <a:prstGeom prst="rect">
          <a:avLst/>
        </a:prstGeom>
        <a:solidFill>
          <a:schemeClr val="accent5">
            <a:tint val="40000"/>
            <a:alpha val="90000"/>
            <a:hueOff val="-881800"/>
            <a:satOff val="-183"/>
            <a:lumOff val="-28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881800"/>
              <a:satOff val="-183"/>
              <a:lumOff val="-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확신하고 계십니까</a:t>
          </a:r>
          <a:r>
            <a:rPr lang="en-US" altLang="ko-KR" sz="3200" kern="1200" dirty="0" smtClean="0">
              <a:latin typeface="08서울남산체 EB" pitchFamily="18" charset="-127"/>
              <a:ea typeface="08서울남산체 EB" pitchFamily="18" charset="-127"/>
            </a:rPr>
            <a:t>?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2157259" y="1070545"/>
        <a:ext cx="1889576" cy="3033224"/>
      </dsp:txXfrm>
    </dsp:sp>
    <dsp:sp modelId="{47DFEF4F-68BC-4C92-9134-65930CB91DE0}">
      <dsp:nvSpPr>
        <dsp:cNvPr id="0" name=""/>
        <dsp:cNvSpPr/>
      </dsp:nvSpPr>
      <dsp:spPr>
        <a:xfrm>
          <a:off x="4311377" y="407653"/>
          <a:ext cx="1889576" cy="755830"/>
        </a:xfrm>
        <a:prstGeom prst="rect">
          <a:avLst/>
        </a:prstGeom>
        <a:gradFill rotWithShape="0">
          <a:gsLst>
            <a:gs pos="0">
              <a:schemeClr val="accent5">
                <a:hueOff val="-2499612"/>
                <a:satOff val="-347"/>
                <a:lumOff val="-261"/>
                <a:alphaOff val="0"/>
                <a:shade val="51000"/>
                <a:satMod val="130000"/>
              </a:schemeClr>
            </a:gs>
            <a:gs pos="80000">
              <a:schemeClr val="accent5">
                <a:hueOff val="-2499612"/>
                <a:satOff val="-347"/>
                <a:lumOff val="-261"/>
                <a:alphaOff val="0"/>
                <a:shade val="93000"/>
                <a:satMod val="130000"/>
              </a:schemeClr>
            </a:gs>
            <a:gs pos="100000">
              <a:schemeClr val="accent5">
                <a:hueOff val="-2499612"/>
                <a:satOff val="-347"/>
                <a:lumOff val="-261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2499612"/>
              <a:satOff val="-347"/>
              <a:lumOff val="-26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예 </a:t>
          </a:r>
          <a:r>
            <a:rPr lang="en-US" altLang="ko-KR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- </a:t>
          </a:r>
          <a:r>
            <a:rPr lang="ko-KR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허락</a:t>
          </a:r>
          <a:endParaRPr lang="ko-KR" alt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311377" y="407653"/>
        <a:ext cx="1889576" cy="755830"/>
      </dsp:txXfrm>
    </dsp:sp>
    <dsp:sp modelId="{7C469869-89E3-46CC-B79E-5DB8E1E61A60}">
      <dsp:nvSpPr>
        <dsp:cNvPr id="0" name=""/>
        <dsp:cNvSpPr/>
      </dsp:nvSpPr>
      <dsp:spPr>
        <a:xfrm>
          <a:off x="4303119" y="1070545"/>
          <a:ext cx="1889576" cy="3033224"/>
        </a:xfrm>
        <a:prstGeom prst="rect">
          <a:avLst/>
        </a:prstGeom>
        <a:solidFill>
          <a:schemeClr val="accent5">
            <a:tint val="40000"/>
            <a:alpha val="90000"/>
            <a:hueOff val="-1763600"/>
            <a:satOff val="-365"/>
            <a:lumOff val="-55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763600"/>
              <a:satOff val="-365"/>
              <a:lumOff val="-5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요약복음제시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  <a:p>
          <a:pPr marL="285750" lvl="1" indent="-285750" algn="l" defTabSz="1422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시간에 주의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  <a:p>
          <a:pPr marL="285750" lvl="1" indent="-285750" algn="l" defTabSz="1422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4303119" y="1070545"/>
        <a:ext cx="1889576" cy="3033224"/>
      </dsp:txXfrm>
    </dsp:sp>
    <dsp:sp modelId="{EA3FA05E-73DA-4ECA-8721-78747180D644}">
      <dsp:nvSpPr>
        <dsp:cNvPr id="0" name=""/>
        <dsp:cNvSpPr/>
      </dsp:nvSpPr>
      <dsp:spPr>
        <a:xfrm>
          <a:off x="6465494" y="407653"/>
          <a:ext cx="1889576" cy="755830"/>
        </a:xfrm>
        <a:prstGeom prst="rect">
          <a:avLst/>
        </a:prstGeom>
        <a:gradFill rotWithShape="0">
          <a:gsLst>
            <a:gs pos="0">
              <a:schemeClr val="accent5">
                <a:hueOff val="-3749418"/>
                <a:satOff val="-520"/>
                <a:lumOff val="-392"/>
                <a:alphaOff val="0"/>
                <a:shade val="51000"/>
                <a:satMod val="130000"/>
              </a:schemeClr>
            </a:gs>
            <a:gs pos="80000">
              <a:schemeClr val="accent5">
                <a:hueOff val="-3749418"/>
                <a:satOff val="-520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5">
                <a:hueOff val="-3749418"/>
                <a:satOff val="-520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3749418"/>
              <a:satOff val="-520"/>
              <a:lumOff val="-39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관심 </a:t>
          </a:r>
          <a:endParaRPr lang="ko-KR" alt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6465494" y="407653"/>
        <a:ext cx="1889576" cy="755830"/>
      </dsp:txXfrm>
    </dsp:sp>
    <dsp:sp modelId="{03CE41A9-A250-4668-9DF0-20EDE6E3B0DB}">
      <dsp:nvSpPr>
        <dsp:cNvPr id="0" name=""/>
        <dsp:cNvSpPr/>
      </dsp:nvSpPr>
      <dsp:spPr>
        <a:xfrm>
          <a:off x="6465494" y="1070545"/>
          <a:ext cx="1889576" cy="3033224"/>
        </a:xfrm>
        <a:prstGeom prst="rect">
          <a:avLst/>
        </a:prstGeom>
        <a:solidFill>
          <a:schemeClr val="accent5">
            <a:tint val="40000"/>
            <a:alpha val="90000"/>
            <a:hueOff val="-2645399"/>
            <a:satOff val="-548"/>
            <a:lumOff val="-83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2645399"/>
              <a:satOff val="-548"/>
              <a:lumOff val="-8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추후 시간 </a:t>
          </a:r>
          <a:r>
            <a:rPr lang="en-US" altLang="ko-KR" sz="3200" kern="1200" dirty="0" smtClean="0"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3200" kern="1200" dirty="0" smtClean="0"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3200" kern="1200" dirty="0" smtClean="0">
              <a:latin typeface="08서울남산체 EB" pitchFamily="18" charset="-127"/>
              <a:ea typeface="08서울남산체 EB" pitchFamily="18" charset="-127"/>
            </a:rPr>
            <a:t>약속</a:t>
          </a:r>
          <a:endParaRPr lang="ko-KR" altLang="en-US" sz="3200" kern="1200" dirty="0">
            <a:latin typeface="08서울남산체 EB" pitchFamily="18" charset="-127"/>
            <a:ea typeface="08서울남산체 EB" pitchFamily="18" charset="-127"/>
          </a:endParaRPr>
        </a:p>
      </dsp:txBody>
      <dsp:txXfrm>
        <a:off x="6465494" y="1070545"/>
        <a:ext cx="1889576" cy="303322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C49FF0-9167-4984-991E-184A830016FB}">
      <dsp:nvSpPr>
        <dsp:cNvPr id="0" name=""/>
        <dsp:cNvSpPr/>
      </dsp:nvSpPr>
      <dsp:spPr>
        <a:xfrm>
          <a:off x="0" y="2321"/>
          <a:ext cx="8229600" cy="215791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760" tIns="365760" rIns="365760" bIns="365760" numCol="1" spcCol="1270" anchor="ctr" anchorCtr="0">
          <a:noAutofit/>
        </a:bodyPr>
        <a:lstStyle/>
        <a:p>
          <a:pPr lvl="0" algn="ctr" defTabSz="4267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x깡통로봇 B" pitchFamily="18" charset="-127"/>
              <a:ea typeface="Rix깡통로봇 B" pitchFamily="18" charset="-127"/>
            </a:rPr>
            <a:t>사전점검일 전도</a:t>
          </a:r>
          <a:endParaRPr lang="ko-KR" altLang="en-US" sz="9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Rix깡통로봇 B" pitchFamily="18" charset="-127"/>
            <a:ea typeface="Rix깡통로봇 B" pitchFamily="18" charset="-127"/>
          </a:endParaRPr>
        </a:p>
      </dsp:txBody>
      <dsp:txXfrm>
        <a:off x="0" y="2321"/>
        <a:ext cx="8229600" cy="215791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409"/>
          <a:ext cx="7416824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ko-KR" altLang="en-US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사전 </a:t>
          </a:r>
          <a:r>
            <a:rPr lang="ko-KR" altLang="en-US" sz="4800" b="1" kern="1200" cap="none" spc="300" dirty="0" err="1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점검일이란</a:t>
          </a:r>
          <a:r>
            <a:rPr lang="en-US" altLang="ko-KR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?</a:t>
          </a:r>
          <a:endParaRPr lang="ko-KR" altLang="en-US" sz="4800" kern="12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09"/>
        <a:ext cx="7416824" cy="115171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409"/>
          <a:ext cx="8352928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</a:t>
          </a:r>
          <a:r>
            <a:rPr lang="ko-KR" altLang="en-US" sz="48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사전점검일 전도의 유익</a:t>
          </a:r>
          <a:endParaRPr lang="ko-KR" altLang="en-US" sz="4800" kern="12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09"/>
        <a:ext cx="8352928" cy="115171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EE0B6B-090E-4F94-8158-E66FF02AB1D4}">
      <dsp:nvSpPr>
        <dsp:cNvPr id="0" name=""/>
        <dsp:cNvSpPr/>
      </dsp:nvSpPr>
      <dsp:spPr>
        <a:xfrm>
          <a:off x="442380" y="0"/>
          <a:ext cx="7344839" cy="5054600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97209B-2DF0-4A1F-9033-C79E3ADEF415}">
      <dsp:nvSpPr>
        <dsp:cNvPr id="0" name=""/>
        <dsp:cNvSpPr/>
      </dsp:nvSpPr>
      <dsp:spPr>
        <a:xfrm>
          <a:off x="442374" y="557244"/>
          <a:ext cx="3563113" cy="19712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입주자와 </a:t>
          </a:r>
          <a:r>
            <a:rPr lang="en-US" altLang="ko-KR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만남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42374" y="557244"/>
        <a:ext cx="3563113" cy="1971294"/>
      </dsp:txXfrm>
    </dsp:sp>
    <dsp:sp modelId="{DBB6EA6A-F6E0-4E1E-A9D9-AF83E676AE69}">
      <dsp:nvSpPr>
        <dsp:cNvPr id="0" name=""/>
        <dsp:cNvSpPr/>
      </dsp:nvSpPr>
      <dsp:spPr>
        <a:xfrm>
          <a:off x="4258806" y="557244"/>
          <a:ext cx="3563113" cy="1971294"/>
        </a:xfrm>
        <a:prstGeom prst="roundRect">
          <a:avLst/>
        </a:prstGeom>
        <a:solidFill>
          <a:schemeClr val="accent5">
            <a:hueOff val="-1249806"/>
            <a:satOff val="-173"/>
            <a:lumOff val="-13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정보 수집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258806" y="557244"/>
        <a:ext cx="3563113" cy="1971294"/>
      </dsp:txXfrm>
    </dsp:sp>
    <dsp:sp modelId="{4D403AC2-A019-4958-9686-8D67EFDF0F84}">
      <dsp:nvSpPr>
        <dsp:cNvPr id="0" name=""/>
        <dsp:cNvSpPr/>
      </dsp:nvSpPr>
      <dsp:spPr>
        <a:xfrm>
          <a:off x="442394" y="2645462"/>
          <a:ext cx="3563113" cy="1971294"/>
        </a:xfrm>
        <a:prstGeom prst="roundRect">
          <a:avLst/>
        </a:prstGeom>
        <a:solidFill>
          <a:schemeClr val="accent5">
            <a:hueOff val="-2499612"/>
            <a:satOff val="-347"/>
            <a:lumOff val="-26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필요 중심</a:t>
          </a:r>
          <a:r>
            <a:rPr lang="en-US" altLang="ko-KR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전도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42394" y="2645462"/>
        <a:ext cx="3563113" cy="1971294"/>
      </dsp:txXfrm>
    </dsp:sp>
    <dsp:sp modelId="{6671AC67-821D-4E87-BA36-13E9C98751DA}">
      <dsp:nvSpPr>
        <dsp:cNvPr id="0" name=""/>
        <dsp:cNvSpPr/>
      </dsp:nvSpPr>
      <dsp:spPr>
        <a:xfrm>
          <a:off x="4258806" y="2645462"/>
          <a:ext cx="3563113" cy="1971294"/>
        </a:xfrm>
        <a:prstGeom prst="roundRect">
          <a:avLst/>
        </a:prstGeom>
        <a:solidFill>
          <a:schemeClr val="accent5">
            <a:hueOff val="-3749418"/>
            <a:satOff val="-520"/>
            <a:lumOff val="-39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이미지 전도</a:t>
          </a:r>
          <a:endParaRPr lang="ko-KR" alt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258806" y="2645462"/>
        <a:ext cx="3563113" cy="197129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1D05D7-B59D-4A09-AF80-609DC592F35F}">
      <dsp:nvSpPr>
        <dsp:cNvPr id="0" name=""/>
        <dsp:cNvSpPr/>
      </dsp:nvSpPr>
      <dsp:spPr>
        <a:xfrm>
          <a:off x="0" y="409"/>
          <a:ext cx="8208912" cy="1151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54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</a:t>
          </a:r>
          <a:r>
            <a:rPr lang="ko-KR" altLang="en-US" sz="5400" b="1" kern="1200" cap="none" spc="300" dirty="0" smtClean="0">
              <a:ln w="11430" cmpd="sng"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세가지 유형의 접근</a:t>
          </a:r>
          <a:endParaRPr lang="ko-KR" altLang="en-US" sz="5400" b="1" kern="1200" dirty="0">
            <a:effectLst>
              <a:glow rad="45500">
                <a:schemeClr val="accent1">
                  <a:satMod val="220000"/>
                  <a:alpha val="35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09"/>
        <a:ext cx="8208912" cy="115171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856FDB-D8F3-4784-A890-C47C708F359F}">
      <dsp:nvSpPr>
        <dsp:cNvPr id="0" name=""/>
        <dsp:cNvSpPr/>
      </dsp:nvSpPr>
      <dsp:spPr>
        <a:xfrm>
          <a:off x="2602624" y="63182"/>
          <a:ext cx="3032760" cy="303276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행사장</a:t>
          </a:r>
          <a:endParaRPr lang="ko-KR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3006992" y="593915"/>
        <a:ext cx="2224024" cy="1364742"/>
      </dsp:txXfrm>
    </dsp:sp>
    <dsp:sp modelId="{949E0394-3496-4073-8ED6-D7441167F536}">
      <dsp:nvSpPr>
        <dsp:cNvPr id="0" name=""/>
        <dsp:cNvSpPr/>
      </dsp:nvSpPr>
      <dsp:spPr>
        <a:xfrm>
          <a:off x="3696945" y="1958657"/>
          <a:ext cx="3032760" cy="303276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1874709"/>
                <a:satOff val="-260"/>
                <a:lumOff val="-196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1874709"/>
                <a:satOff val="-260"/>
                <a:lumOff val="-196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1874709"/>
                <a:satOff val="-260"/>
                <a:lumOff val="-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정문</a:t>
          </a:r>
          <a:endParaRPr lang="ko-KR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4624464" y="2742120"/>
        <a:ext cx="1819656" cy="1668018"/>
      </dsp:txXfrm>
    </dsp:sp>
    <dsp:sp modelId="{E0F4C13C-DE4E-445B-8424-FF2FAB98BD74}">
      <dsp:nvSpPr>
        <dsp:cNvPr id="0" name=""/>
        <dsp:cNvSpPr/>
      </dsp:nvSpPr>
      <dsp:spPr>
        <a:xfrm>
          <a:off x="1508303" y="1958657"/>
          <a:ext cx="3032760" cy="303276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3749418"/>
                <a:satOff val="-520"/>
                <a:lumOff val="-392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3749418"/>
                <a:satOff val="-520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3749418"/>
                <a:satOff val="-520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동별</a:t>
          </a:r>
          <a:endParaRPr lang="ko-KR" altLang="en-US" sz="5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1793888" y="2742120"/>
        <a:ext cx="1819656" cy="166801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9BEC5A-26FE-4C9E-955E-BB819E1374BB}">
      <dsp:nvSpPr>
        <dsp:cNvPr id="0" name=""/>
        <dsp:cNvSpPr/>
      </dsp:nvSpPr>
      <dsp:spPr>
        <a:xfrm>
          <a:off x="637" y="7513"/>
          <a:ext cx="2745409" cy="3294491"/>
        </a:xfrm>
        <a:prstGeom prst="roundRect">
          <a:avLst>
            <a:gd name="adj" fmla="val 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900" kern="1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sz="2900" kern="1200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-1075562" y="1083713"/>
        <a:ext cx="2701483" cy="549081"/>
      </dsp:txXfrm>
    </dsp:sp>
    <dsp:sp modelId="{B5A2444D-94F6-4BBA-A5F0-9B4702031741}">
      <dsp:nvSpPr>
        <dsp:cNvPr id="0" name=""/>
        <dsp:cNvSpPr/>
      </dsp:nvSpPr>
      <dsp:spPr>
        <a:xfrm>
          <a:off x="549719" y="7513"/>
          <a:ext cx="2045330" cy="32944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ctr" defTabSz="2889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파송</a:t>
          </a:r>
          <a:endParaRPr lang="en-US" altLang="ko-KR" sz="65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549719" y="7513"/>
        <a:ext cx="2045330" cy="3294491"/>
      </dsp:txXfrm>
    </dsp:sp>
    <dsp:sp modelId="{02D493A5-21C3-4A5A-B964-DD609FB1EC12}">
      <dsp:nvSpPr>
        <dsp:cNvPr id="0" name=""/>
        <dsp:cNvSpPr/>
      </dsp:nvSpPr>
      <dsp:spPr>
        <a:xfrm>
          <a:off x="2838156" y="7513"/>
          <a:ext cx="2745409" cy="3294491"/>
        </a:xfrm>
        <a:prstGeom prst="roundRect">
          <a:avLst>
            <a:gd name="adj" fmla="val 5000"/>
          </a:avLst>
        </a:prstGeom>
        <a:solidFill>
          <a:schemeClr val="accent5">
            <a:hueOff val="-1874709"/>
            <a:satOff val="-260"/>
            <a:lumOff val="-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900" kern="1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sz="2900" kern="1200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1761955" y="1083713"/>
        <a:ext cx="2701483" cy="549081"/>
      </dsp:txXfrm>
    </dsp:sp>
    <dsp:sp modelId="{9B7B3039-3677-4C86-B037-F5679082DBAB}">
      <dsp:nvSpPr>
        <dsp:cNvPr id="0" name=""/>
        <dsp:cNvSpPr/>
      </dsp:nvSpPr>
      <dsp:spPr>
        <a:xfrm rot="5400000">
          <a:off x="2613792" y="2625770"/>
          <a:ext cx="484142" cy="41181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5A50BF-58A9-4261-B0B1-24AE673A306C}">
      <dsp:nvSpPr>
        <dsp:cNvPr id="0" name=""/>
        <dsp:cNvSpPr/>
      </dsp:nvSpPr>
      <dsp:spPr>
        <a:xfrm>
          <a:off x="3387238" y="7513"/>
          <a:ext cx="2045330" cy="32944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ctr" defTabSz="2889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요일</a:t>
          </a:r>
          <a:r>
            <a:rPr lang="en-US" altLang="ko-KR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/>
          </a:r>
          <a:br>
            <a:rPr lang="en-US" altLang="ko-KR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</a:br>
          <a:r>
            <a:rPr lang="ko-KR" altLang="en-US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담당</a:t>
          </a:r>
          <a:endParaRPr lang="ko-KR" altLang="en-US" sz="6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3387238" y="7513"/>
        <a:ext cx="2045330" cy="3294491"/>
      </dsp:txXfrm>
    </dsp:sp>
    <dsp:sp modelId="{CE13535A-7C8E-43A3-BF7A-DD7A4A29190C}">
      <dsp:nvSpPr>
        <dsp:cNvPr id="0" name=""/>
        <dsp:cNvSpPr/>
      </dsp:nvSpPr>
      <dsp:spPr>
        <a:xfrm>
          <a:off x="5683636" y="7513"/>
          <a:ext cx="2745409" cy="3294491"/>
        </a:xfrm>
        <a:prstGeom prst="roundRect">
          <a:avLst>
            <a:gd name="adj" fmla="val 5000"/>
          </a:avLst>
        </a:prstGeom>
        <a:solidFill>
          <a:schemeClr val="accent5">
            <a:hueOff val="-3749418"/>
            <a:satOff val="-520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900" kern="1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사전점검일전도</a:t>
          </a:r>
          <a:endParaRPr lang="ko-KR" altLang="en-US" sz="2900" kern="1200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 rot="16200000">
        <a:off x="4607435" y="1083713"/>
        <a:ext cx="2701483" cy="549081"/>
      </dsp:txXfrm>
    </dsp:sp>
    <dsp:sp modelId="{7E6499E1-0F06-403E-8619-EA52F02CC54B}">
      <dsp:nvSpPr>
        <dsp:cNvPr id="0" name=""/>
        <dsp:cNvSpPr/>
      </dsp:nvSpPr>
      <dsp:spPr>
        <a:xfrm rot="5400000">
          <a:off x="5455292" y="2625770"/>
          <a:ext cx="484142" cy="41181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749418"/>
              <a:satOff val="-520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0D4F24-917C-492E-95BA-E20941F76251}">
      <dsp:nvSpPr>
        <dsp:cNvPr id="0" name=""/>
        <dsp:cNvSpPr/>
      </dsp:nvSpPr>
      <dsp:spPr>
        <a:xfrm>
          <a:off x="6232718" y="7513"/>
          <a:ext cx="2045330" cy="32944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ctr" defTabSz="2889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rPr>
            <a:t>시간담당</a:t>
          </a:r>
          <a:endParaRPr lang="ko-KR" altLang="en-US" sz="6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08서울남산체 EB" pitchFamily="18" charset="-127"/>
            <a:ea typeface="08서울남산체 EB" pitchFamily="18" charset="-127"/>
          </a:endParaRPr>
        </a:p>
      </dsp:txBody>
      <dsp:txXfrm>
        <a:off x="6232718" y="7513"/>
        <a:ext cx="2045330" cy="3294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11A9199A-1B1E-4E8B-9947-4A5AD1AB50E4}" type="datetimeFigureOut">
              <a:rPr lang="ko-KR" altLang="en-US" smtClean="0"/>
              <a:pPr/>
              <a:t>2011-06-17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1913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90008" y="9491913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AB02F4DA-50D2-451F-833A-C03301627E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79060690-D9E1-4961-8BE7-6D30524F6648}" type="datetimeFigureOut">
              <a:rPr lang="ko-KR" altLang="en-US" smtClean="0"/>
              <a:pPr/>
              <a:t>2011-06-17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753" y="4746824"/>
            <a:ext cx="5494020" cy="4496991"/>
          </a:xfrm>
          <a:prstGeom prst="rect">
            <a:avLst/>
          </a:prstGeom>
        </p:spPr>
        <p:txBody>
          <a:bodyPr vert="horz" lIns="96341" tIns="48171" rIns="96341" bIns="48171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1913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90008" y="9491913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2F301828-A18D-4470-B23E-CFE5FF9EC5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C525-86B2-41CC-9AE4-F0A30DF3C66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1828-A18D-4470-B23E-CFE5FF9EC5F4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96414" y="2130425"/>
            <a:ext cx="8161866" cy="1470025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r" defTabSz="914400" rtl="0" eaLnBrk="1" latinLnBrk="1" hangingPunct="1">
              <a:spcBef>
                <a:spcPct val="0"/>
              </a:spcBef>
              <a:buNone/>
              <a:defRPr lang="ko-KR" altLang="en-US" sz="4400" b="1" kern="1200" cap="none" spc="0" baseline="0" dirty="0">
                <a:ln w="11430">
                  <a:noFill/>
                </a:ln>
                <a:gradFill>
                  <a:gsLst>
                    <a:gs pos="0">
                      <a:srgbClr val="852F9D"/>
                    </a:gs>
                    <a:gs pos="100000">
                      <a:schemeClr val="tx1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HY헤드라인M" pitchFamily="18" charset="-127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36744" y="3319474"/>
            <a:ext cx="6721536" cy="175260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142984"/>
            <a:ext cx="2057400" cy="4983179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2984"/>
            <a:ext cx="6019800" cy="498317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0546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071546"/>
            <a:ext cx="4038600" cy="50546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3008313" cy="946788"/>
          </a:xfrm>
        </p:spPr>
        <p:txBody>
          <a:bodyPr anchor="b"/>
          <a:lstStyle>
            <a:lvl1pPr algn="l">
              <a:defRPr sz="2000" b="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1357298"/>
            <a:ext cx="5111750" cy="476886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2304086"/>
            <a:ext cx="3008313" cy="38220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02400" y="0"/>
            <a:ext cx="82296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071546"/>
            <a:ext cx="8229600" cy="505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07B0520-CEC4-446B-9267-8F07278E39CC}" type="datetimeFigureOut">
              <a:rPr lang="en-US" altLang="ko-KR" smtClean="0"/>
              <a:pPr/>
              <a:t>6/17/2011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EC660A1-347F-411E-8AEE-99248EFB10A6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3200" b="0" kern="1200" cap="none" spc="0" baseline="0">
          <a:ln w="18415" cmpd="sng">
            <a:noFill/>
            <a:prstDash val="solid"/>
          </a:ln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8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6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12" Type="http://schemas.microsoft.com/office/2007/relationships/diagramDrawing" Target="../diagrams/drawing20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20.xml"/><Relationship Id="rId5" Type="http://schemas.openxmlformats.org/officeDocument/2006/relationships/diagramQuickStyle" Target="../diagrams/quickStyle19.xml"/><Relationship Id="rId10" Type="http://schemas.openxmlformats.org/officeDocument/2006/relationships/diagramQuickStyle" Target="../diagrams/quickStyle20.xm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2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7.xml"/><Relationship Id="rId5" Type="http://schemas.openxmlformats.org/officeDocument/2006/relationships/diagramQuickStyle" Target="../diagrams/quickStyle27.xml"/><Relationship Id="rId4" Type="http://schemas.openxmlformats.org/officeDocument/2006/relationships/diagramLayout" Target="../diagrams/layout2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4" Type="http://schemas.openxmlformats.org/officeDocument/2006/relationships/diagramLayout" Target="../diagrams/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9.xml"/><Relationship Id="rId5" Type="http://schemas.openxmlformats.org/officeDocument/2006/relationships/diagramQuickStyle" Target="../diagrams/quickStyle29.xml"/><Relationship Id="rId4" Type="http://schemas.openxmlformats.org/officeDocument/2006/relationships/diagramLayout" Target="../diagrams/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85720" y="2071678"/>
            <a:ext cx="8462744" cy="1470025"/>
          </a:xfrm>
        </p:spPr>
        <p:txBody>
          <a:bodyPr>
            <a:noAutofit/>
          </a:bodyPr>
          <a:lstStyle/>
          <a:p>
            <a:r>
              <a:rPr lang="ko-KR" altLang="en-US" sz="13800" dirty="0" smtClean="0">
                <a:gradFill flip="none" rotWithShape="1">
                  <a:gsLst>
                    <a:gs pos="0">
                      <a:srgbClr val="FFFF00">
                        <a:shade val="30000"/>
                        <a:satMod val="115000"/>
                      </a:srgbClr>
                    </a:gs>
                    <a:gs pos="50000">
                      <a:srgbClr val="FFFF00">
                        <a:shade val="67500"/>
                        <a:satMod val="115000"/>
                      </a:srgbClr>
                    </a:gs>
                    <a:gs pos="100000">
                      <a:srgbClr val="FFFF00">
                        <a:shade val="100000"/>
                        <a:satMod val="115000"/>
                      </a:srgb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ix깡통로봇 B" pitchFamily="18" charset="-127"/>
                <a:ea typeface="Rix깡통로봇 B" pitchFamily="18" charset="-127"/>
              </a:rPr>
              <a:t>아파트 전도 </a:t>
            </a:r>
            <a:r>
              <a:rPr lang="en-US" altLang="ko-KR" sz="13800" dirty="0" smtClean="0">
                <a:gradFill flip="none" rotWithShape="1">
                  <a:gsLst>
                    <a:gs pos="0">
                      <a:srgbClr val="FFFF00">
                        <a:shade val="30000"/>
                        <a:satMod val="115000"/>
                      </a:srgbClr>
                    </a:gs>
                    <a:gs pos="50000">
                      <a:srgbClr val="FFFF00">
                        <a:shade val="67500"/>
                        <a:satMod val="115000"/>
                      </a:srgbClr>
                    </a:gs>
                    <a:gs pos="100000">
                      <a:srgbClr val="FFFF00">
                        <a:shade val="100000"/>
                        <a:satMod val="115000"/>
                      </a:srgb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ix깡통로봇 B" pitchFamily="18" charset="-127"/>
                <a:ea typeface="Rix깡통로봇 B" pitchFamily="18" charset="-127"/>
              </a:rPr>
              <a:t/>
            </a:r>
            <a:br>
              <a:rPr lang="en-US" altLang="ko-KR" sz="13800" dirty="0" smtClean="0">
                <a:gradFill flip="none" rotWithShape="1">
                  <a:gsLst>
                    <a:gs pos="0">
                      <a:srgbClr val="FFFF00">
                        <a:shade val="30000"/>
                        <a:satMod val="115000"/>
                      </a:srgbClr>
                    </a:gs>
                    <a:gs pos="50000">
                      <a:srgbClr val="FFFF00">
                        <a:shade val="67500"/>
                        <a:satMod val="115000"/>
                      </a:srgbClr>
                    </a:gs>
                    <a:gs pos="100000">
                      <a:srgbClr val="FFFF00">
                        <a:shade val="100000"/>
                        <a:satMod val="115000"/>
                      </a:srgb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ix깡통로봇 B" pitchFamily="18" charset="-127"/>
                <a:ea typeface="Rix깡통로봇 B" pitchFamily="18" charset="-127"/>
              </a:rPr>
            </a:br>
            <a:r>
              <a:rPr lang="ko-KR" altLang="en-US" sz="13800" dirty="0" smtClean="0">
                <a:gradFill flip="none" rotWithShape="1">
                  <a:gsLst>
                    <a:gs pos="0">
                      <a:srgbClr val="FFFF00">
                        <a:shade val="30000"/>
                        <a:satMod val="115000"/>
                      </a:srgbClr>
                    </a:gs>
                    <a:gs pos="50000">
                      <a:srgbClr val="FFFF00">
                        <a:shade val="67500"/>
                        <a:satMod val="115000"/>
                      </a:srgbClr>
                    </a:gs>
                    <a:gs pos="100000">
                      <a:srgbClr val="FFFF00">
                        <a:shade val="100000"/>
                        <a:satMod val="115000"/>
                      </a:srgb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ix깡통로봇 B" pitchFamily="18" charset="-127"/>
                <a:ea typeface="Rix깡통로봇 B" pitchFamily="18" charset="-127"/>
              </a:rPr>
              <a:t>전략 </a:t>
            </a:r>
            <a:endParaRPr lang="ko-KR" altLang="en-US" sz="13800" dirty="0">
              <a:gradFill flip="none" rotWithShape="1">
                <a:gsLst>
                  <a:gs pos="0">
                    <a:srgbClr val="FFFF00">
                      <a:shade val="30000"/>
                      <a:satMod val="115000"/>
                    </a:srgbClr>
                  </a:gs>
                  <a:gs pos="50000">
                    <a:srgbClr val="FFFF00">
                      <a:shade val="67500"/>
                      <a:satMod val="115000"/>
                    </a:srgbClr>
                  </a:gs>
                  <a:gs pos="100000">
                    <a:srgbClr val="FFFF00">
                      <a:shade val="100000"/>
                      <a:satMod val="115000"/>
                    </a:srgbClr>
                  </a:gs>
                </a:gsLst>
                <a:path path="circle">
                  <a:fillToRect l="100000" b="100000"/>
                </a:path>
                <a:tileRect t="-100000" r="-1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ix깡통로봇 B" pitchFamily="18" charset="-127"/>
              <a:ea typeface="Rix깡통로봇 B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763688" y="5413976"/>
            <a:ext cx="6915080" cy="895344"/>
          </a:xfrm>
        </p:spPr>
        <p:txBody>
          <a:bodyPr>
            <a:noAutofit/>
          </a:bodyPr>
          <a:lstStyle/>
          <a:p>
            <a:r>
              <a:rPr lang="ko-KR" altLang="en-US" sz="60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re쵸코쿠키마시멜로" pitchFamily="18" charset="-127"/>
                <a:ea typeface="Cre쵸코쿠키마시멜로" pitchFamily="18" charset="-127"/>
              </a:rPr>
              <a:t>남서울교회</a:t>
            </a:r>
            <a:r>
              <a:rPr lang="ko-KR" altLang="en-US" sz="60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re쵸코쿠키마시멜로" pitchFamily="18" charset="-127"/>
                <a:ea typeface="Cre쵸코쿠키마시멜로" pitchFamily="18" charset="-127"/>
              </a:rPr>
              <a:t> 이명진목사</a:t>
            </a:r>
            <a:endParaRPr lang="ko-KR" altLang="en-US" sz="60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re쵸코쿠키마시멜로" pitchFamily="18" charset="-127"/>
              <a:ea typeface="Cre쵸코쿠키마시멜로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8"/>
          <p:cNvSpPr>
            <a:spLocks noChangeArrowheads="1"/>
          </p:cNvSpPr>
          <p:nvPr/>
        </p:nvSpPr>
        <p:spPr bwMode="gray">
          <a:xfrm>
            <a:off x="467544" y="1700808"/>
            <a:ext cx="7776864" cy="1008112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altLang="ko-KR" sz="48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  </a:t>
            </a:r>
            <a:r>
              <a:rPr lang="en-US" altLang="ko-KR" sz="48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2) </a:t>
            </a:r>
            <a:r>
              <a:rPr lang="ko-KR" altLang="en-US" sz="48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홍보 전략</a:t>
            </a:r>
            <a:endParaRPr lang="en-US" altLang="ko-KR" sz="4800" dirty="0">
              <a:solidFill>
                <a:schemeClr val="bg1"/>
              </a:solidFill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428596" y="3071810"/>
          <a:ext cx="8429684" cy="3381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다이어그램 7"/>
          <p:cNvGraphicFramePr/>
          <p:nvPr/>
        </p:nvGraphicFramePr>
        <p:xfrm>
          <a:off x="467544" y="260648"/>
          <a:ext cx="8208912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79BEC5A-26FE-4C9E-955E-BB819E1374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C79BEC5A-26FE-4C9E-955E-BB819E1374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5A2444D-94F6-4BBA-A5F0-9B47020317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B5A2444D-94F6-4BBA-A5F0-9B47020317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B7B3039-3677-4C86-B037-F5679082D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9B7B3039-3677-4C86-B037-F5679082DB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2D493A5-21C3-4A5A-B964-DD609FB1EC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">
                                            <p:graphicEl>
                                              <a:dgm id="{02D493A5-21C3-4A5A-B964-DD609FB1EC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5A50BF-58A9-4261-B0B1-24AE673A30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">
                                            <p:graphicEl>
                                              <a:dgm id="{AD5A50BF-58A9-4261-B0B1-24AE673A30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E6499E1-0F06-403E-8619-EA52F02CC5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">
                                            <p:graphicEl>
                                              <a:dgm id="{7E6499E1-0F06-403E-8619-EA52F02CC5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13535A-7C8E-43A3-BF7A-DD7A4A2919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">
                                            <p:graphicEl>
                                              <a:dgm id="{CE13535A-7C8E-43A3-BF7A-DD7A4A2919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70D4F24-917C-492E-95BA-E20941F762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">
                                            <p:graphicEl>
                                              <a:dgm id="{370D4F24-917C-492E-95BA-E20941F762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다이어그램 7"/>
          <p:cNvGraphicFramePr/>
          <p:nvPr/>
        </p:nvGraphicFramePr>
        <p:xfrm>
          <a:off x="467544" y="260648"/>
          <a:ext cx="8208912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5536" y="1628800"/>
            <a:ext cx="83529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 smtClean="0"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4400" b="1" dirty="0" smtClean="0">
                <a:latin typeface="08서울남산체 EB" pitchFamily="18" charset="-127"/>
                <a:ea typeface="08서울남산체 EB" pitchFamily="18" charset="-127"/>
              </a:rPr>
              <a:t>환한 미소로 전하기</a:t>
            </a:r>
            <a:r>
              <a:rPr lang="en-US" altLang="ko-KR" sz="4400" b="1" dirty="0" smtClean="0">
                <a:latin typeface="08서울남산체 EB" pitchFamily="18" charset="-127"/>
                <a:ea typeface="08서울남산체 EB" pitchFamily="18" charset="-127"/>
              </a:rPr>
              <a:t/>
            </a:r>
            <a:br>
              <a:rPr lang="en-US" altLang="ko-KR" sz="4400" b="1" dirty="0" smtClean="0">
                <a:latin typeface="08서울남산체 EB" pitchFamily="18" charset="-127"/>
                <a:ea typeface="08서울남산체 EB" pitchFamily="18" charset="-127"/>
              </a:rPr>
            </a:br>
            <a:r>
              <a:rPr lang="en-US" altLang="ko-KR" sz="4400" b="1" dirty="0" smtClean="0">
                <a:latin typeface="08서울남산체 EB" pitchFamily="18" charset="-127"/>
                <a:ea typeface="08서울남산체 EB" pitchFamily="18" charset="-127"/>
              </a:rPr>
              <a:t> </a:t>
            </a: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(</a:t>
            </a:r>
            <a:r>
              <a:rPr lang="ko-KR" alt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미소가 있고 친절한 전도 전략</a:t>
            </a: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)</a:t>
            </a:r>
            <a:endParaRPr lang="en-US" altLang="ko-KR" sz="4400" b="1" dirty="0" smtClean="0">
              <a:latin typeface="08서울한강체 M" pitchFamily="18" charset="-127"/>
              <a:ea typeface="08서울한강체 M" pitchFamily="18" charset="-127"/>
            </a:endParaRPr>
          </a:p>
          <a:p>
            <a:pPr>
              <a:buFontTx/>
              <a:buChar char="-"/>
            </a:pPr>
            <a:r>
              <a:rPr lang="ko-KR" altLang="en-US" sz="4400" b="1" dirty="0" smtClean="0">
                <a:latin typeface="08서울남산체 EB" pitchFamily="18" charset="-127"/>
                <a:ea typeface="08서울남산체 EB" pitchFamily="18" charset="-127"/>
              </a:rPr>
              <a:t> 환영 인사</a:t>
            </a:r>
            <a:r>
              <a:rPr lang="en-US" altLang="ko-KR" sz="4400" b="1" dirty="0" smtClean="0">
                <a:latin typeface="08서울남산체 EB" pitchFamily="18" charset="-127"/>
                <a:ea typeface="08서울남산체 EB" pitchFamily="18" charset="-127"/>
              </a:rPr>
              <a:t/>
            </a:r>
            <a:br>
              <a:rPr lang="en-US" altLang="ko-KR" sz="4400" b="1" dirty="0" smtClean="0">
                <a:latin typeface="08서울남산체 EB" pitchFamily="18" charset="-127"/>
                <a:ea typeface="08서울남산체 EB" pitchFamily="18" charset="-127"/>
              </a:rPr>
            </a:br>
            <a:r>
              <a:rPr lang="en-US" altLang="ko-KR" sz="4400" b="1" dirty="0" smtClean="0">
                <a:latin typeface="08서울남산체 EB" pitchFamily="18" charset="-127"/>
                <a:ea typeface="08서울남산체 EB" pitchFamily="18" charset="-127"/>
              </a:rPr>
              <a:t> </a:t>
            </a:r>
            <a:r>
              <a:rPr lang="ko-KR" alt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래미안에</a:t>
            </a:r>
            <a:r>
              <a:rPr lang="ko-KR" alt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 오신 것을 환영합니다</a:t>
            </a: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/>
            </a:r>
            <a:b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</a:b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 </a:t>
            </a:r>
            <a:r>
              <a:rPr lang="ko-KR" alt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환영합니다</a:t>
            </a: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,</a:t>
            </a:r>
            <a:r>
              <a:rPr lang="ko-KR" alt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사랑합니다</a:t>
            </a: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,</a:t>
            </a:r>
            <a:r>
              <a:rPr lang="ko-KR" alt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축복합니다</a:t>
            </a: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/>
            </a:r>
            <a:b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</a:b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 </a:t>
            </a:r>
            <a:r>
              <a:rPr lang="ko-KR" alt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참 좋은 동네에 오셨습니다</a:t>
            </a: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/>
            </a:r>
            <a:b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</a:b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 </a:t>
            </a:r>
            <a:r>
              <a:rPr lang="ko-KR" alt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쉼이있는</a:t>
            </a:r>
            <a:r>
              <a:rPr lang="ko-KR" alt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 마을에 오신 것을 환영</a:t>
            </a:r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latin typeface="08서울한강체 M" pitchFamily="18" charset="-127"/>
                <a:ea typeface="08서울한강체 M" pitchFamily="18" charset="-127"/>
              </a:rPr>
              <a:t>~~</a:t>
            </a:r>
            <a:endParaRPr lang="ko-KR" alt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latin typeface="08서울한강체 M" pitchFamily="18" charset="-127"/>
              <a:ea typeface="08서울한강체 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다이어그램 2"/>
          <p:cNvGraphicFramePr/>
          <p:nvPr/>
        </p:nvGraphicFramePr>
        <p:xfrm>
          <a:off x="611560" y="1916832"/>
          <a:ext cx="8229600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1538" y="1643050"/>
            <a:ext cx="7615262" cy="4929222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불신자 전도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457200" indent="-457200">
              <a:buNone/>
            </a:pPr>
            <a:r>
              <a:rPr lang="en-US" altLang="ko-KR" sz="4800" dirty="0" smtClean="0">
                <a:solidFill>
                  <a:schemeClr val="accent1">
                    <a:lumMod val="75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    - </a:t>
            </a:r>
            <a:r>
              <a:rPr lang="ko-KR" altLang="en-US" sz="4800" dirty="0" smtClean="0">
                <a:solidFill>
                  <a:schemeClr val="accent1">
                    <a:lumMod val="75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방향성</a:t>
            </a:r>
            <a:r>
              <a:rPr lang="en-US" altLang="ko-KR" sz="4800" dirty="0" smtClean="0">
                <a:solidFill>
                  <a:schemeClr val="accent1">
                    <a:lumMod val="75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solidFill>
                  <a:schemeClr val="accent1">
                    <a:lumMod val="75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우선성</a:t>
            </a:r>
            <a:endParaRPr lang="en-US" altLang="ko-KR" sz="4800" dirty="0" smtClean="0">
              <a:solidFill>
                <a:schemeClr val="accent1">
                  <a:lumMod val="75000"/>
                </a:schemeClr>
              </a:solidFill>
              <a:latin typeface="08서울남산체 EB" pitchFamily="18" charset="-127"/>
              <a:ea typeface="08서울남산체 EB" pitchFamily="18" charset="-127"/>
            </a:endParaRPr>
          </a:p>
          <a:p>
            <a:pPr marL="457200" indent="-457200">
              <a:buNone/>
            </a:pP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2)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교회 홍보 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457200" indent="-457200">
              <a:buNone/>
            </a:pP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    </a:t>
            </a:r>
            <a:r>
              <a:rPr lang="en-US" altLang="ko-KR" sz="4800" dirty="0" smtClean="0">
                <a:solidFill>
                  <a:schemeClr val="accent1">
                    <a:lumMod val="50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4800" dirty="0" smtClean="0">
                <a:solidFill>
                  <a:schemeClr val="accent1">
                    <a:lumMod val="50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아이디어</a:t>
            </a:r>
            <a:r>
              <a:rPr lang="en-US" altLang="ko-KR" sz="4800" dirty="0" smtClean="0">
                <a:solidFill>
                  <a:schemeClr val="accent1">
                    <a:lumMod val="50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, blue ocean</a:t>
            </a:r>
          </a:p>
          <a:p>
            <a:pPr marL="457200" indent="-457200">
              <a:buNone/>
            </a:pP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3)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간접 전도 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457200" indent="-457200">
              <a:buNone/>
            </a:pPr>
            <a:r>
              <a:rPr lang="en-US" altLang="ko-KR" sz="4800" dirty="0" smtClean="0">
                <a:solidFill>
                  <a:schemeClr val="accent1">
                    <a:lumMod val="50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    - </a:t>
            </a:r>
            <a:r>
              <a:rPr lang="ko-KR" altLang="en-US" sz="4800" dirty="0" smtClean="0">
                <a:solidFill>
                  <a:schemeClr val="accent1">
                    <a:lumMod val="50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인내</a:t>
            </a:r>
            <a:r>
              <a:rPr lang="en-US" altLang="ko-KR" sz="4800" dirty="0" smtClean="0">
                <a:solidFill>
                  <a:schemeClr val="accent1">
                    <a:lumMod val="50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solidFill>
                  <a:schemeClr val="accent1">
                    <a:lumMod val="50000"/>
                  </a:schemeClr>
                </a:solidFill>
                <a:latin typeface="08서울남산체 EB" pitchFamily="18" charset="-127"/>
                <a:ea typeface="08서울남산체 EB" pitchFamily="18" charset="-127"/>
              </a:rPr>
              <a:t>교회 소개</a:t>
            </a:r>
            <a:endParaRPr lang="en-US" altLang="ko-KR" sz="4800" dirty="0" smtClean="0">
              <a:solidFill>
                <a:schemeClr val="accent1">
                  <a:lumMod val="50000"/>
                </a:schemeClr>
              </a:solidFill>
              <a:latin typeface="08서울남산체 EB" pitchFamily="18" charset="-127"/>
              <a:ea typeface="08서울남산체 EB" pitchFamily="18" charset="-127"/>
            </a:endParaRPr>
          </a:p>
          <a:p>
            <a:endParaRPr lang="ko-KR" altLang="en-US" sz="4800" dirty="0"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5" name="다이어그램 4"/>
          <p:cNvGraphicFramePr/>
          <p:nvPr/>
        </p:nvGraphicFramePr>
        <p:xfrm>
          <a:off x="683568" y="188640"/>
          <a:ext cx="7416824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42976" y="1428736"/>
            <a:ext cx="7472386" cy="4429156"/>
          </a:xfrm>
          <a:ln>
            <a:noFill/>
          </a:ln>
        </p:spPr>
        <p:txBody>
          <a:bodyPr>
            <a:noAutofit/>
          </a:bodyPr>
          <a:lstStyle/>
          <a:p>
            <a:pPr marL="457200" indent="-457200">
              <a:lnSpc>
                <a:spcPct val="170000"/>
              </a:lnSpc>
            </a:pPr>
            <a:r>
              <a:rPr lang="ko-KR" altLang="en-US" sz="5400" dirty="0" smtClean="0">
                <a:latin typeface="08서울남산체 EB" pitchFamily="18" charset="-127"/>
                <a:ea typeface="08서울남산체 EB" pitchFamily="18" charset="-127"/>
              </a:rPr>
              <a:t>역 발상</a:t>
            </a:r>
            <a:r>
              <a:rPr lang="en-US" altLang="ko-KR" sz="5400" dirty="0" smtClean="0">
                <a:latin typeface="08서울남산체 EB" pitchFamily="18" charset="-127"/>
                <a:ea typeface="08서울남산체 EB" pitchFamily="18" charset="-127"/>
              </a:rPr>
              <a:t> </a:t>
            </a:r>
          </a:p>
          <a:p>
            <a:pPr marL="457200" indent="-457200">
              <a:lnSpc>
                <a:spcPct val="170000"/>
              </a:lnSpc>
            </a:pPr>
            <a:r>
              <a:rPr lang="en-US" altLang="ko-KR" sz="5400" dirty="0" smtClean="0">
                <a:latin typeface="08서울남산체 EB" pitchFamily="18" charset="-127"/>
                <a:ea typeface="08서울남산체 EB" pitchFamily="18" charset="-127"/>
              </a:rPr>
              <a:t>Blue Ocean </a:t>
            </a:r>
          </a:p>
          <a:p>
            <a:pPr marL="457200" indent="-457200">
              <a:lnSpc>
                <a:spcPct val="170000"/>
              </a:lnSpc>
            </a:pPr>
            <a:r>
              <a:rPr lang="ko-KR" altLang="en-US" sz="5400" dirty="0" smtClean="0">
                <a:latin typeface="08서울남산체 EB" pitchFamily="18" charset="-127"/>
                <a:ea typeface="08서울남산체 EB" pitchFamily="18" charset="-127"/>
              </a:rPr>
              <a:t>간접 전도</a:t>
            </a:r>
            <a:endParaRPr lang="en-US" altLang="ko-KR" sz="54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>
              <a:lnSpc>
                <a:spcPct val="170000"/>
              </a:lnSpc>
              <a:buNone/>
            </a:pPr>
            <a:endParaRPr lang="ko-KR" altLang="en-US" sz="5400" dirty="0"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5" name="다이어그램 4"/>
          <p:cNvGraphicFramePr/>
          <p:nvPr/>
        </p:nvGraphicFramePr>
        <p:xfrm>
          <a:off x="683568" y="188640"/>
          <a:ext cx="7416824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42976" y="1428736"/>
            <a:ext cx="7472386" cy="4429156"/>
          </a:xfrm>
          <a:ln>
            <a:noFill/>
          </a:ln>
        </p:spPr>
        <p:txBody>
          <a:bodyPr>
            <a:noAutofit/>
          </a:bodyPr>
          <a:lstStyle/>
          <a:p>
            <a:pPr marL="457200" indent="-457200">
              <a:lnSpc>
                <a:spcPct val="170000"/>
              </a:lnSpc>
            </a:pPr>
            <a:r>
              <a:rPr lang="ko-KR" altLang="en-US" sz="5400" dirty="0" smtClean="0">
                <a:latin typeface="08서울남산체 EB" pitchFamily="18" charset="-127"/>
                <a:ea typeface="08서울남산체 EB" pitchFamily="18" charset="-127"/>
              </a:rPr>
              <a:t>입주 전 </a:t>
            </a:r>
            <a:endParaRPr lang="en-US" altLang="ko-KR" sz="54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457200" indent="-457200">
              <a:lnSpc>
                <a:spcPct val="170000"/>
              </a:lnSpc>
            </a:pPr>
            <a:r>
              <a:rPr lang="ko-KR" altLang="en-US" sz="5400" dirty="0" smtClean="0">
                <a:latin typeface="08서울남산체 EB" pitchFamily="18" charset="-127"/>
                <a:ea typeface="08서울남산체 EB" pitchFamily="18" charset="-127"/>
              </a:rPr>
              <a:t>입주 시</a:t>
            </a:r>
            <a:r>
              <a:rPr lang="en-US" altLang="ko-KR" sz="5400" dirty="0" smtClean="0">
                <a:latin typeface="08서울남산체 EB" pitchFamily="18" charset="-127"/>
                <a:ea typeface="08서울남산체 EB" pitchFamily="18" charset="-127"/>
              </a:rPr>
              <a:t> </a:t>
            </a:r>
          </a:p>
          <a:p>
            <a:pPr marL="457200" indent="-457200">
              <a:lnSpc>
                <a:spcPct val="170000"/>
              </a:lnSpc>
            </a:pPr>
            <a:r>
              <a:rPr lang="ko-KR" altLang="en-US" sz="5400" dirty="0" smtClean="0">
                <a:latin typeface="08서울남산체 EB" pitchFamily="18" charset="-127"/>
                <a:ea typeface="08서울남산체 EB" pitchFamily="18" charset="-127"/>
              </a:rPr>
              <a:t>입주 후</a:t>
            </a:r>
            <a:endParaRPr lang="en-US" altLang="ko-KR" sz="54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>
              <a:lnSpc>
                <a:spcPct val="170000"/>
              </a:lnSpc>
              <a:buNone/>
            </a:pPr>
            <a:endParaRPr lang="ko-KR" altLang="en-US" sz="5400" dirty="0"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5" name="다이어그램 4"/>
          <p:cNvGraphicFramePr/>
          <p:nvPr/>
        </p:nvGraphicFramePr>
        <p:xfrm>
          <a:off x="683568" y="188640"/>
          <a:ext cx="7416824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1538" y="1643050"/>
            <a:ext cx="7472386" cy="4429156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전 </a:t>
            </a:r>
            <a:r>
              <a:rPr lang="ko-KR" altLang="en-US" sz="5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략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교회 홍보 방법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팀 구성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중보기도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(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영적 전쟁 준비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)</a:t>
            </a:r>
          </a:p>
          <a:p>
            <a:pPr marL="457200" indent="-457200">
              <a:buNone/>
            </a:pPr>
            <a:endParaRPr lang="ko-KR" altLang="en-US" sz="48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00034" y="428604"/>
            <a:ext cx="821537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ko-KR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</a:t>
            </a:r>
            <a:r>
              <a:rPr lang="ko-KR" altLang="en-U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입주 전</a:t>
            </a:r>
            <a:endParaRPr lang="en-US" altLang="ko-KR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072098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홍보계획 수립 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홍보 및 전도용품 선정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홈피를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통한 홍보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-</a:t>
            </a: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새단장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교회 소개 책자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전도용품 결정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준비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457200" indent="-457200">
              <a:buNone/>
            </a:pPr>
            <a:endParaRPr lang="ko-KR" altLang="en-US" sz="48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072098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smtClean="0">
                <a:solidFill>
                  <a:srgbClr val="00B050"/>
                </a:solidFill>
                <a:latin typeface="08서울남산체 EB" pitchFamily="18" charset="-127"/>
                <a:ea typeface="08서울남산체 EB" pitchFamily="18" charset="-127"/>
              </a:rPr>
              <a:t>팀 구성</a:t>
            </a:r>
            <a:endParaRPr lang="en-US" altLang="ko-KR" sz="5400" dirty="0" smtClean="0">
              <a:solidFill>
                <a:srgbClr val="00B050"/>
              </a:solidFill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지도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고문 목사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전도대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대장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협력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총무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서기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회계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각 팀의 팀장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457200" indent="-457200">
              <a:buNone/>
            </a:pPr>
            <a:endParaRPr lang="ko-KR" altLang="en-US" sz="48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072098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smtClean="0">
                <a:solidFill>
                  <a:srgbClr val="00B050"/>
                </a:solidFill>
                <a:latin typeface="08서울남산체 EB" pitchFamily="18" charset="-127"/>
                <a:ea typeface="08서울남산체 EB" pitchFamily="18" charset="-127"/>
              </a:rPr>
              <a:t>중보기도 사역</a:t>
            </a:r>
            <a:endParaRPr lang="en-US" altLang="ko-KR" sz="5400" dirty="0" smtClean="0">
              <a:solidFill>
                <a:srgbClr val="00B050"/>
              </a:solidFill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중보기도부의 지원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자원자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모집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매일 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10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분 이상 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2,3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단지 전도를 위한 기도 시간 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920440" cy="936104"/>
          </a:xfrm>
        </p:spPr>
        <p:txBody>
          <a:bodyPr>
            <a:noAutofit/>
          </a:bodyPr>
          <a:lstStyle/>
          <a:p>
            <a:pPr algn="ctr"/>
            <a:r>
              <a:rPr lang="ko-KR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08서울남산체 EB" pitchFamily="18" charset="-127"/>
                <a:ea typeface="08서울남산체 EB" pitchFamily="18" charset="-127"/>
              </a:rPr>
              <a:t>프로젝트 진행 단계</a:t>
            </a:r>
            <a:endParaRPr lang="ko-KR" alt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457200" y="1844675"/>
          <a:ext cx="8229600" cy="4281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84D9E66-5CB2-45F0-8875-AEBD9B45E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684D9E66-5CB2-45F0-8875-AEBD9B45E9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3ED1AEF-C0CE-4054-9988-6AF31803CF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B3ED1AEF-C0CE-4054-9988-6AF31803CF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981C650-5A40-4D72-A540-C3AE88369B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7981C650-5A40-4D72-A540-C3AE88369B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F67969-3F9B-4C9D-9429-9CBF62A310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6DF67969-3F9B-4C9D-9429-9CBF62A310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0275330-4F32-4CA4-87A7-B7893849D2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F0275330-4F32-4CA4-87A7-B7893849D2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BA8E17A-09AD-4B4F-AC81-5E870168C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ABA8E17A-09AD-4B4F-AC81-5E870168CD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9F0F4A-4461-4EBC-85F1-FFE658342E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FB9F0F4A-4461-4EBC-85F1-FFE658342E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9926FAA-E927-4B5D-8190-5F0E92268B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graphicEl>
                                              <a:dgm id="{89926FAA-E927-4B5D-8190-5F0E92268B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1538" y="1643050"/>
            <a:ext cx="7472386" cy="4429156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전 </a:t>
            </a:r>
            <a:r>
              <a:rPr lang="ko-KR" altLang="en-US" sz="5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략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입주자 분석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남서울교회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홍보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간접 전도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입소문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전도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457200" indent="-457200">
              <a:buNone/>
            </a:pPr>
            <a:endParaRPr lang="ko-KR" altLang="en-US" sz="48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00034" y="428604"/>
            <a:ext cx="821537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ko-KR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</a:t>
            </a:r>
            <a:r>
              <a:rPr lang="ko-KR" altLang="en-U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입주 시</a:t>
            </a:r>
            <a:endParaRPr lang="en-US" altLang="ko-KR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072098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입주자 분석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en-US" altLang="ko-KR" sz="4800" dirty="0" err="1" smtClean="0">
                <a:latin typeface="08서울남산체 EB" pitchFamily="18" charset="-127"/>
                <a:ea typeface="08서울남산체 EB" pitchFamily="18" charset="-127"/>
                <a:hlinkClick r:id="" action="ppaction://hlinkshowjump?jump=nextslide"/>
              </a:rPr>
              <a:t>Bluesumer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이해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전도반응 </a:t>
            </a: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  <a:hlinkClick r:id="rId3" action="ppaction://hlinksldjump"/>
              </a:rPr>
              <a:t>조사팀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운용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71406" y="270197"/>
            <a:ext cx="892971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</a:t>
            </a:r>
            <a:r>
              <a:rPr lang="ko-KR" altLang="en-US" sz="6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  <a:hlinkClick r:id="" action="ppaction://hlinkshowjump?jump=previousslide"/>
              </a:rPr>
              <a:t>블루슈머</a:t>
            </a:r>
            <a:r>
              <a:rPr lang="en-US" altLang="ko-KR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  <a:hlinkClick r:id="" action="ppaction://hlinkshowjump?jump=previousslide"/>
              </a:rPr>
              <a:t>(</a:t>
            </a:r>
            <a:r>
              <a:rPr lang="en-US" altLang="ko-KR" sz="6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  <a:hlinkClick r:id="" action="ppaction://hlinkshowjump?jump=previousslide"/>
              </a:rPr>
              <a:t>Bluesumer</a:t>
            </a:r>
            <a:r>
              <a:rPr lang="en-US" altLang="ko-KR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  <a:hlinkClick r:id="" action="ppaction://hlinkshowjump?jump=previousslide"/>
              </a:rPr>
              <a:t>)</a:t>
            </a: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란</a:t>
            </a:r>
            <a:r>
              <a:rPr lang="en-US" altLang="ko-KR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?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85804" y="1428736"/>
            <a:ext cx="8086724" cy="178595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altLang="ko-KR" sz="4400" dirty="0" smtClean="0">
                <a:latin typeface="08서울남산체 EB" pitchFamily="18" charset="-127"/>
                <a:ea typeface="08서울남산체 EB" pitchFamily="18" charset="-127"/>
              </a:rPr>
              <a:t>Blue Ocean + Consumer</a:t>
            </a:r>
          </a:p>
          <a:p>
            <a:pPr marL="742950" indent="-742950">
              <a:buFont typeface="+mj-lt"/>
              <a:buAutoNum type="arabicPeriod"/>
            </a:pPr>
            <a:r>
              <a:rPr lang="ko-KR" altLang="en-US" sz="4400" dirty="0" smtClean="0">
                <a:latin typeface="08서울남산체 EB" pitchFamily="18" charset="-127"/>
                <a:ea typeface="08서울남산체 EB" pitchFamily="18" charset="-127"/>
              </a:rPr>
              <a:t>블루 </a:t>
            </a:r>
            <a:r>
              <a:rPr lang="ko-KR" altLang="en-US" sz="4400" dirty="0" err="1" smtClean="0">
                <a:latin typeface="08서울남산체 EB" pitchFamily="18" charset="-127"/>
                <a:ea typeface="08서울남산체 EB" pitchFamily="18" charset="-127"/>
              </a:rPr>
              <a:t>오션의</a:t>
            </a:r>
            <a:r>
              <a:rPr lang="ko-KR" altLang="en-US" sz="4400" dirty="0" smtClean="0">
                <a:latin typeface="08서울남산체 EB" pitchFamily="18" charset="-127"/>
                <a:ea typeface="08서울남산체 EB" pitchFamily="18" charset="-127"/>
              </a:rPr>
              <a:t> 새로운 소비자</a:t>
            </a:r>
            <a:endParaRPr lang="en-US" altLang="ko-KR" sz="4400" dirty="0" smtClean="0">
              <a:latin typeface="08서울남산체 EB" pitchFamily="18" charset="-127"/>
              <a:ea typeface="08서울남산체 EB" pitchFamily="18" charset="-127"/>
            </a:endParaRPr>
          </a:p>
          <a:p>
            <a:endParaRPr lang="ko-KR" altLang="en-US" sz="4400" dirty="0" smtClean="0">
              <a:latin typeface="08서울남산체 EB" pitchFamily="18" charset="-127"/>
              <a:ea typeface="08서울남산체 EB" pitchFamily="18" charset="-127"/>
            </a:endParaRPr>
          </a:p>
          <a:p>
            <a:endParaRPr lang="ko-KR" altLang="en-US" sz="44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6" name="내용 개체 틀 4"/>
          <p:cNvSpPr txBox="1">
            <a:spLocks/>
          </p:cNvSpPr>
          <p:nvPr/>
        </p:nvSpPr>
        <p:spPr>
          <a:xfrm>
            <a:off x="785786" y="3214686"/>
            <a:ext cx="7158062" cy="26432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08서울남산체 EB" pitchFamily="18" charset="-127"/>
                <a:ea typeface="08서울남산체 EB" pitchFamily="18" charset="-127"/>
                <a:cs typeface="+mn-cs"/>
              </a:rPr>
              <a:t>자기 만족을 중시</a:t>
            </a:r>
            <a:endParaRPr kumimoji="0" lang="en-US" altLang="ko-K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08서울남산체 EB" pitchFamily="18" charset="-127"/>
              <a:ea typeface="08서울남산체 EB" pitchFamily="18" charset="-127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08서울남산체 EB" pitchFamily="18" charset="-127"/>
                <a:ea typeface="08서울남산체 EB" pitchFamily="18" charset="-127"/>
                <a:cs typeface="+mn-cs"/>
              </a:rPr>
              <a:t>실속주의 소비자</a:t>
            </a:r>
            <a:endParaRPr kumimoji="0" lang="en-US" altLang="ko-K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08서울남산체 EB" pitchFamily="18" charset="-127"/>
              <a:ea typeface="08서울남산체 EB" pitchFamily="18" charset="-127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08서울남산체 EB" pitchFamily="18" charset="-127"/>
                <a:ea typeface="08서울남산체 EB" pitchFamily="18" charset="-127"/>
                <a:cs typeface="+mn-cs"/>
              </a:rPr>
              <a:t>언제나 가치 있는 삶을 추구</a:t>
            </a:r>
            <a:endParaRPr kumimoji="0" lang="en-US" altLang="ko-K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08서울남산체 EB" pitchFamily="18" charset="-127"/>
              <a:ea typeface="08서울남산체 EB" pitchFamily="18" charset="-127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08서울남산체 EB" pitchFamily="18" charset="-127"/>
                <a:ea typeface="08서울남산체 EB" pitchFamily="18" charset="-127"/>
                <a:cs typeface="+mn-cs"/>
              </a:rPr>
              <a:t>계획적이며 실속 있는 </a:t>
            </a: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08서울남산체 EB" pitchFamily="18" charset="-127"/>
                <a:ea typeface="08서울남산체 EB" pitchFamily="18" charset="-127"/>
                <a:cs typeface="+mn-cs"/>
              </a:rPr>
              <a:t>Life Style</a:t>
            </a:r>
            <a:endParaRPr kumimoji="0" lang="ko-KR" alt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08서울남산체 EB" pitchFamily="18" charset="-127"/>
              <a:ea typeface="08서울남산체 EB" pitchFamily="18" charset="-127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o-KR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08서울남산체 EB" pitchFamily="18" charset="-127"/>
              <a:ea typeface="08서울남산체 EB" pitchFamily="18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내용 개체 틀 7"/>
          <p:cNvGraphicFramePr>
            <a:graphicFrameLocks noGrp="1"/>
          </p:cNvGraphicFramePr>
          <p:nvPr>
            <p:ph idx="1"/>
          </p:nvPr>
        </p:nvGraphicFramePr>
        <p:xfrm>
          <a:off x="714348" y="1571612"/>
          <a:ext cx="771530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직사각형 3"/>
          <p:cNvSpPr/>
          <p:nvPr/>
        </p:nvSpPr>
        <p:spPr>
          <a:xfrm>
            <a:off x="71406" y="270197"/>
            <a:ext cx="892971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</a:t>
            </a:r>
            <a:r>
              <a:rPr lang="ko-KR" altLang="en-US" sz="6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  <a:hlinkClick r:id="" action="ppaction://hlinkshowjump?jump=previousslide"/>
              </a:rPr>
              <a:t>블루슈머</a:t>
            </a:r>
            <a:r>
              <a:rPr lang="en-US" altLang="ko-KR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  <a:hlinkClick r:id="" action="ppaction://hlinkshowjump?jump=previousslide"/>
              </a:rPr>
              <a:t>(</a:t>
            </a:r>
            <a:r>
              <a:rPr lang="en-US" altLang="ko-KR" sz="6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  <a:hlinkClick r:id="" action="ppaction://hlinkshowjump?jump=previousslide"/>
              </a:rPr>
              <a:t>Bluesumer</a:t>
            </a:r>
            <a:r>
              <a:rPr lang="en-US" altLang="ko-KR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  <a:hlinkClick r:id="" action="ppaction://hlinkshowjump?jump=previousslide"/>
              </a:rPr>
              <a:t>)</a:t>
            </a: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란</a:t>
            </a:r>
            <a:r>
              <a:rPr lang="en-US" altLang="ko-KR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?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D4AFCD9-53F0-4FE0-AA59-72E7DD724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graphicEl>
                                              <a:dgm id="{CD4AFCD9-53F0-4FE0-AA59-72E7DD724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graphicEl>
                                              <a:dgm id="{CD4AFCD9-53F0-4FE0-AA59-72E7DD724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C492DF7-DB9D-4D50-BB71-63E190CCEC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graphicEl>
                                              <a:dgm id="{1C492DF7-DB9D-4D50-BB71-63E190CCEC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graphicEl>
                                              <a:dgm id="{1C492DF7-DB9D-4D50-BB71-63E190CCEC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E1F48DE-9C92-49E7-98BD-3BC471E265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graphicEl>
                                              <a:dgm id="{AE1F48DE-9C92-49E7-98BD-3BC471E265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graphicEl>
                                              <a:dgm id="{AE1F48DE-9C92-49E7-98BD-3BC471E265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151558C-EBDD-478B-9A60-0219143A1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graphicEl>
                                              <a:dgm id="{4151558C-EBDD-478B-9A60-0219143A1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graphicEl>
                                              <a:dgm id="{4151558C-EBDD-478B-9A60-0219143A1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AC10458-E644-4A82-B08F-9908C2B9AC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graphicEl>
                                              <a:dgm id="{EAC10458-E644-4A82-B08F-9908C2B9AC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graphicEl>
                                              <a:dgm id="{EAC10458-E644-4A82-B08F-9908C2B9AC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5E253D9-142F-43C0-8FF3-07F8BF239C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graphicEl>
                                              <a:dgm id="{95E253D9-142F-43C0-8FF3-07F8BF239C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graphicEl>
                                              <a:dgm id="{95E253D9-142F-43C0-8FF3-07F8BF239C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1">
        <p:bldSub>
          <a:bldDgm bld="one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072098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남서울교회</a:t>
            </a: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 홍보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이사 가구 찾아가기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/>
            </a:r>
            <a:b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</a:b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- Tray Day</a:t>
            </a: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교회 소개지 배포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주변 편의시설 전화번호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문화 지도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(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음식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산책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등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)</a:t>
            </a: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072098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간접 전도</a:t>
            </a:r>
            <a:r>
              <a:rPr lang="en-US" altLang="ko-KR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5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입소문</a:t>
            </a: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 전도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관공서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아파트관리실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경비실 등 섬기기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성탄 선물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문화 사역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관계 맺기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노출 효과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1538" y="1643050"/>
            <a:ext cx="7472386" cy="4429156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전 </a:t>
            </a:r>
            <a:r>
              <a:rPr lang="ko-KR" altLang="en-US" sz="5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략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관계를 통한 전도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단지 입주자 지원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지역을 섬기기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457200" indent="-457200">
              <a:buNone/>
            </a:pPr>
            <a:endParaRPr lang="ko-KR" altLang="en-US" sz="48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00034" y="428604"/>
            <a:ext cx="821537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ko-KR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3) </a:t>
            </a:r>
            <a:r>
              <a:rPr lang="ko-KR" altLang="en-U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입주 후</a:t>
            </a:r>
            <a:endParaRPr lang="en-US" altLang="ko-KR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072098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관계를 통한 전도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입주 시 맺은 관계 활용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정기적 방문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(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주 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1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회 이상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)</a:t>
            </a: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입주자의 필요 나누기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(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음식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)</a:t>
            </a:r>
          </a:p>
          <a:p>
            <a:pPr marL="914400" indent="-914400">
              <a:buNone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072098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단지 입주자 지원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아파트 단지 영향력 있는 자리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(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동 반장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자치회회장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)</a:t>
            </a: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단지 내 상가 임대를 통한 교회 이미지 </a:t>
            </a: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메이킹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(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자선 가게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만남의 장 운용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)</a:t>
            </a: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072098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지역을 섬기기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남서울교회의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재원 활용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/>
            </a:r>
            <a:b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</a:b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진로지도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법률 자문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세무 자문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건강 상담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등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 </a:t>
            </a:r>
            <a:b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</a:b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- on, off-line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지원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교회 공간의 개방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669090" y="3481406"/>
            <a:ext cx="2046314" cy="2590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4559300" y="3481406"/>
            <a:ext cx="2032750" cy="2590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2500298" y="3481406"/>
            <a:ext cx="1972677" cy="2590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357158" y="3481406"/>
            <a:ext cx="2046314" cy="2590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57158" y="1891605"/>
            <a:ext cx="7929618" cy="1643074"/>
            <a:chOff x="624" y="1152"/>
            <a:chExt cx="4080" cy="720"/>
          </a:xfrm>
        </p:grpSpPr>
        <p:sp>
          <p:nvSpPr>
            <p:cNvPr id="19466" name="Rectangle 10"/>
            <p:cNvSpPr>
              <a:spLocks noChangeArrowheads="1"/>
            </p:cNvSpPr>
            <p:nvPr/>
          </p:nvSpPr>
          <p:spPr bwMode="gray">
            <a:xfrm rot="3419336">
              <a:off x="624" y="1200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1296" y="1296"/>
              <a:ext cx="624" cy="96"/>
              <a:chOff x="2003" y="3439"/>
              <a:chExt cx="468" cy="244"/>
            </a:xfrm>
          </p:grpSpPr>
          <p:sp>
            <p:nvSpPr>
              <p:cNvPr id="19468" name="Oval 12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469" name="Rectangle 13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470" name="Oval 14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471" name="Oval 15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9472" name="Rectangle 16"/>
            <p:cNvSpPr>
              <a:spLocks noChangeArrowheads="1"/>
            </p:cNvSpPr>
            <p:nvPr/>
          </p:nvSpPr>
          <p:spPr bwMode="gray">
            <a:xfrm rot="3419336">
              <a:off x="1776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2448" y="1296"/>
              <a:ext cx="624" cy="96"/>
              <a:chOff x="2003" y="3439"/>
              <a:chExt cx="468" cy="244"/>
            </a:xfrm>
          </p:grpSpPr>
          <p:sp>
            <p:nvSpPr>
              <p:cNvPr id="19474" name="Oval 18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475" name="Rectangle 19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476" name="Oval 20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477" name="Oval 21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9478" name="Rectangle 22"/>
            <p:cNvSpPr>
              <a:spLocks noChangeArrowheads="1"/>
            </p:cNvSpPr>
            <p:nvPr/>
          </p:nvSpPr>
          <p:spPr bwMode="gray">
            <a:xfrm rot="3419336">
              <a:off x="2880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3600" y="1296"/>
              <a:ext cx="816" cy="96"/>
              <a:chOff x="2003" y="3439"/>
              <a:chExt cx="468" cy="244"/>
            </a:xfrm>
          </p:grpSpPr>
          <p:sp>
            <p:nvSpPr>
              <p:cNvPr id="19480" name="Oval 24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481" name="Rectangle 25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482" name="Oval 26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483" name="Oval 27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9484" name="Rectangle 28"/>
            <p:cNvSpPr>
              <a:spLocks noChangeArrowheads="1"/>
            </p:cNvSpPr>
            <p:nvPr/>
          </p:nvSpPr>
          <p:spPr bwMode="gray">
            <a:xfrm rot="3419336">
              <a:off x="4032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</p:grpSp>
      <p:sp>
        <p:nvSpPr>
          <p:cNvPr id="19486" name="Rectangle 30"/>
          <p:cNvSpPr>
            <a:spLocks noChangeArrowheads="1"/>
          </p:cNvSpPr>
          <p:nvPr/>
        </p:nvSpPr>
        <p:spPr bwMode="gray">
          <a:xfrm>
            <a:off x="107504" y="2350621"/>
            <a:ext cx="18101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o-KR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계획수립</a:t>
            </a:r>
            <a:endParaRPr lang="en-US" altLang="ko-K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19487" name="Rectangle 31"/>
          <p:cNvSpPr>
            <a:spLocks noChangeArrowheads="1"/>
          </p:cNvSpPr>
          <p:nvPr/>
        </p:nvSpPr>
        <p:spPr bwMode="gray">
          <a:xfrm>
            <a:off x="2776124" y="2350621"/>
            <a:ext cx="12198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o-KR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준비</a:t>
            </a:r>
            <a:endParaRPr lang="en-US" altLang="ko-K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19488" name="Rectangle 32"/>
          <p:cNvSpPr>
            <a:spLocks noChangeArrowheads="1"/>
          </p:cNvSpPr>
          <p:nvPr/>
        </p:nvSpPr>
        <p:spPr bwMode="gray">
          <a:xfrm>
            <a:off x="4932040" y="2350621"/>
            <a:ext cx="12241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o-KR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실행</a:t>
            </a:r>
            <a:endParaRPr lang="en-US" altLang="ko-K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gray">
          <a:xfrm>
            <a:off x="7127020" y="2350621"/>
            <a:ext cx="12198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o-KR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종결</a:t>
            </a:r>
            <a:endParaRPr lang="en-US" altLang="ko-K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428596" y="3820431"/>
            <a:ext cx="185738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핵심문제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목적</a:t>
            </a:r>
            <a:r>
              <a:rPr lang="en-US" altLang="ko-KR" sz="2800" dirty="0" smtClean="0">
                <a:latin typeface="08서울남산체 EB" pitchFamily="18" charset="-127"/>
                <a:ea typeface="08서울남산체 EB" pitchFamily="18" charset="-127"/>
              </a:rPr>
              <a:t>,</a:t>
            </a:r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목표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과제분석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계획수</a:t>
            </a:r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립</a:t>
            </a:r>
            <a:endParaRPr lang="en-US" altLang="ko-KR" sz="28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19491" name="Rectangle 35"/>
          <p:cNvSpPr>
            <a:spLocks noChangeArrowheads="1"/>
          </p:cNvSpPr>
          <p:nvPr/>
        </p:nvSpPr>
        <p:spPr bwMode="auto">
          <a:xfrm>
            <a:off x="2571736" y="3820431"/>
            <a:ext cx="178595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o-KR" altLang="en-US" sz="2800" dirty="0" err="1" smtClean="0">
                <a:latin typeface="08서울남산체 EB" pitchFamily="18" charset="-127"/>
                <a:ea typeface="08서울남산체 EB" pitchFamily="18" charset="-127"/>
              </a:rPr>
              <a:t>팀구성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일정</a:t>
            </a:r>
            <a:r>
              <a:rPr lang="en-US" altLang="ko-KR" sz="2800" dirty="0" smtClean="0">
                <a:latin typeface="08서울남산체 EB" pitchFamily="18" charset="-127"/>
                <a:ea typeface="08서울남산체 EB" pitchFamily="18" charset="-127"/>
              </a:rPr>
              <a:t>,</a:t>
            </a:r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예산수립</a:t>
            </a:r>
            <a:r>
              <a:rPr lang="en-US" altLang="ko-KR" sz="2800" dirty="0" smtClean="0">
                <a:latin typeface="08서울남산체 EB" pitchFamily="18" charset="-127"/>
                <a:ea typeface="08서울남산체 EB" pitchFamily="18" charset="-127"/>
              </a:rPr>
              <a:t>,</a:t>
            </a:r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사람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프로세</a:t>
            </a:r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스</a:t>
            </a:r>
            <a:endParaRPr lang="en-US" altLang="ko-KR" sz="28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19492" name="Rectangle 36"/>
          <p:cNvSpPr>
            <a:spLocks noChangeArrowheads="1"/>
          </p:cNvSpPr>
          <p:nvPr/>
        </p:nvSpPr>
        <p:spPr bwMode="auto">
          <a:xfrm>
            <a:off x="4643438" y="3829955"/>
            <a:ext cx="178595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감독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동기부여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소통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갈등관</a:t>
            </a:r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리</a:t>
            </a:r>
            <a:endParaRPr lang="en-US" altLang="ko-KR" sz="28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19493" name="Rectangle 37"/>
          <p:cNvSpPr>
            <a:spLocks noChangeArrowheads="1"/>
          </p:cNvSpPr>
          <p:nvPr/>
        </p:nvSpPr>
        <p:spPr bwMode="auto">
          <a:xfrm>
            <a:off x="6715140" y="3829955"/>
            <a:ext cx="192882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수행평가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err="1" smtClean="0">
                <a:latin typeface="08서울남산체 EB" pitchFamily="18" charset="-127"/>
                <a:ea typeface="08서울남산체 EB" pitchFamily="18" charset="-127"/>
              </a:rPr>
              <a:t>교훈나눔</a:t>
            </a:r>
            <a:endParaRPr lang="en-US" altLang="ko-KR" sz="2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r>
              <a:rPr lang="ko-KR" altLang="en-US" sz="2800" dirty="0" smtClean="0">
                <a:latin typeface="08서울남산체 EB" pitchFamily="18" charset="-127"/>
                <a:ea typeface="08서울남산체 EB" pitchFamily="18" charset="-127"/>
              </a:rPr>
              <a:t>다음조치</a:t>
            </a:r>
            <a:endParaRPr lang="en-US" altLang="ko-KR" sz="2800" dirty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35" name="오른쪽 화살표 34"/>
          <p:cNvSpPr/>
          <p:nvPr/>
        </p:nvSpPr>
        <p:spPr bwMode="auto">
          <a:xfrm>
            <a:off x="2143108" y="5429264"/>
            <a:ext cx="571504" cy="500066"/>
          </a:xfrm>
          <a:prstGeom prst="rightArrow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1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7" name="오른쪽 화살표 36"/>
          <p:cNvSpPr/>
          <p:nvPr/>
        </p:nvSpPr>
        <p:spPr bwMode="auto">
          <a:xfrm>
            <a:off x="4214810" y="5429264"/>
            <a:ext cx="571504" cy="500066"/>
          </a:xfrm>
          <a:prstGeom prst="rightArrow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1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8" name="오른쪽 화살표 37"/>
          <p:cNvSpPr/>
          <p:nvPr/>
        </p:nvSpPr>
        <p:spPr bwMode="auto">
          <a:xfrm>
            <a:off x="6286512" y="5429264"/>
            <a:ext cx="571504" cy="500066"/>
          </a:xfrm>
          <a:prstGeom prst="rightArrow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1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0" name="제목 1"/>
          <p:cNvSpPr txBox="1">
            <a:spLocks/>
          </p:cNvSpPr>
          <p:nvPr/>
        </p:nvSpPr>
        <p:spPr>
          <a:xfrm>
            <a:off x="611560" y="404664"/>
            <a:ext cx="792044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08서울남산체 EB" pitchFamily="18" charset="-127"/>
                <a:ea typeface="08서울남산체 EB" pitchFamily="18" charset="-127"/>
                <a:cs typeface="+mj-cs"/>
              </a:rPr>
              <a:t>프로젝트 진행 단계</a:t>
            </a:r>
            <a:endParaRPr kumimoji="0" lang="ko-KR" altLang="en-US" sz="5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08서울남산체 EB" pitchFamily="18" charset="-127"/>
              <a:ea typeface="08서울남산체 E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0" animBg="1"/>
      <p:bldP spid="19463" grpId="0" animBg="1"/>
      <p:bldP spid="19464" grpId="0" animBg="1"/>
      <p:bldP spid="19486" grpId="0"/>
      <p:bldP spid="19487" grpId="0"/>
      <p:bldP spid="19488" grpId="0"/>
      <p:bldP spid="19489" grpId="0"/>
      <p:bldP spid="19490" grpId="0"/>
      <p:bldP spid="19491" grpId="0"/>
      <p:bldP spid="19492" grpId="0"/>
      <p:bldP spid="19493" grpId="0"/>
      <p:bldP spid="35" grpId="0" animBg="1"/>
      <p:bldP spid="37" grpId="0" animBg="1"/>
      <p:bldP spid="3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357298"/>
            <a:ext cx="7715304" cy="5214974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altLang="ko-KR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- </a:t>
            </a:r>
            <a:r>
              <a:rPr lang="ko-KR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지역을 섬기기</a:t>
            </a:r>
            <a:endParaRPr lang="en-US" altLang="ko-KR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 startAt="3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자녀교육 세미나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(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성경적 자녀교육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어머니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/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아버지학교</a:t>
            </a:r>
            <a:r>
              <a:rPr lang="en-US" altLang="ko-KR" sz="4800" dirty="0" smtClean="0">
                <a:latin typeface="08서울남산체 EB" pitchFamily="18" charset="-127"/>
                <a:ea typeface="08서울남산체 EB" pitchFamily="18" charset="-127"/>
              </a:rPr>
              <a:t>)</a:t>
            </a:r>
          </a:p>
          <a:p>
            <a:pPr marL="914400" indent="-914400">
              <a:buFont typeface="+mj-ea"/>
              <a:buAutoNum type="circleNumDbPlain" startAt="3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자녀 봉사활동 연결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 startAt="3"/>
            </a:pP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도농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직거래 장터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 startAt="3"/>
            </a:pP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지역 </a:t>
            </a:r>
            <a:r>
              <a:rPr lang="ko-KR" altLang="en-US" sz="4800" dirty="0" err="1" smtClean="0">
                <a:latin typeface="08서울남산체 EB" pitchFamily="18" charset="-127"/>
                <a:ea typeface="08서울남산체 EB" pitchFamily="18" charset="-127"/>
              </a:rPr>
              <a:t>전도대</a:t>
            </a:r>
            <a:r>
              <a:rPr lang="ko-KR" altLang="en-US" sz="4800" dirty="0" smtClean="0">
                <a:latin typeface="08서울남산체 EB" pitchFamily="18" charset="-127"/>
                <a:ea typeface="08서울남산체 EB" pitchFamily="18" charset="-127"/>
              </a:rPr>
              <a:t> 운용</a:t>
            </a: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  <a:p>
            <a:pPr marL="914400" indent="-914400">
              <a:buFont typeface="+mj-ea"/>
              <a:buAutoNum type="circleNumDbPlain" startAt="3"/>
            </a:pPr>
            <a:endParaRPr lang="en-US" altLang="ko-KR" sz="4800" dirty="0" smtClean="0">
              <a:latin typeface="08서울남산체 EB" pitchFamily="18" charset="-127"/>
              <a:ea typeface="08서울남산체 E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96" y="214290"/>
            <a:ext cx="835824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None/>
            </a:pPr>
            <a:r>
              <a:rPr lang="ko-KR" altLang="en-US" sz="6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✿ 실행 계획</a:t>
            </a:r>
            <a:endParaRPr lang="en-US" altLang="ko-KR" sz="54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457200" y="1741676"/>
          <a:ext cx="8229600" cy="4711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다이어그램 4"/>
          <p:cNvGraphicFramePr/>
          <p:nvPr/>
        </p:nvGraphicFramePr>
        <p:xfrm>
          <a:off x="827584" y="260648"/>
          <a:ext cx="7416824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AFFC128-65BF-44B4-BE88-5D89598341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1AFFC128-65BF-44B4-BE88-5D89598341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AB22EAF-0109-4495-8B88-005CA61354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EAB22EAF-0109-4495-8B88-005CA61354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196B0D-85E6-429A-A0B9-CF05A7932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B6196B0D-85E6-429A-A0B9-CF05A7932A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D790EB8-0772-4902-84C7-B454B30F2C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CD790EB8-0772-4902-84C7-B454B30F2C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3CB691D-6E29-4BA0-B6AB-25B89B4E41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83CB691D-6E29-4BA0-B6AB-25B89B4E41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93463B6-8E39-4B29-87D2-B1424B072F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graphicEl>
                                              <a:dgm id="{793463B6-8E39-4B29-87D2-B1424B072F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D90A91-A530-4227-9E27-EF6BF1D907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">
                                            <p:graphicEl>
                                              <a:dgm id="{90D90A91-A530-4227-9E27-EF6BF1D907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C982B09-3202-4368-AF37-9431A9BEC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5C982B09-3202-4368-AF37-9431A9BECC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852EC5-1F27-46DA-86F6-B73885B30F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dgm id="{99852EC5-1F27-46DA-86F6-B73885B30F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29BC802-9E6A-44DA-8B0C-5ADF86E8B9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>
                                            <p:graphicEl>
                                              <a:dgm id="{229BC802-9E6A-44DA-8B0C-5ADF86E8B9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다이어그램 2"/>
          <p:cNvGraphicFramePr/>
          <p:nvPr/>
        </p:nvGraphicFramePr>
        <p:xfrm>
          <a:off x="446856" y="1916832"/>
          <a:ext cx="8229600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7"/>
          <p:cNvSpPr>
            <a:spLocks noChangeArrowheads="1"/>
          </p:cNvSpPr>
          <p:nvPr/>
        </p:nvSpPr>
        <p:spPr bwMode="gray">
          <a:xfrm>
            <a:off x="539552" y="1772816"/>
            <a:ext cx="1152128" cy="3816424"/>
          </a:xfrm>
          <a:prstGeom prst="roundRect">
            <a:avLst>
              <a:gd name="adj" fmla="val 49106"/>
            </a:avLst>
          </a:prstGeom>
          <a:solidFill>
            <a:srgbClr val="0070C0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eaVert" wrap="none" anchor="ctr"/>
          <a:lstStyle/>
          <a:p>
            <a:pPr algn="ctr"/>
            <a:r>
              <a:rPr lang="en-US" altLang="ko-KR" sz="6000" b="1" dirty="0" smtClean="0">
                <a:solidFill>
                  <a:schemeClr val="bg1"/>
                </a:solidFill>
                <a:latin typeface="HY수평선B" pitchFamily="18" charset="-127"/>
                <a:ea typeface="HY수평선B" pitchFamily="18" charset="-127"/>
              </a:rPr>
              <a:t>1. </a:t>
            </a:r>
            <a:r>
              <a:rPr lang="ko-KR" altLang="en-US" sz="6000" b="1" dirty="0" smtClean="0">
                <a:solidFill>
                  <a:schemeClr val="bg1"/>
                </a:solidFill>
                <a:latin typeface="HY수평선B" pitchFamily="18" charset="-127"/>
                <a:ea typeface="HY수평선B" pitchFamily="18" charset="-127"/>
              </a:rPr>
              <a:t>요점</a:t>
            </a:r>
            <a:endParaRPr lang="en-US" altLang="ko-KR" sz="6000" b="1" dirty="0" smtClean="0">
              <a:solidFill>
                <a:schemeClr val="bg1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graphicFrame>
        <p:nvGraphicFramePr>
          <p:cNvPr id="5" name="다이어그램 4"/>
          <p:cNvGraphicFramePr/>
          <p:nvPr/>
        </p:nvGraphicFramePr>
        <p:xfrm>
          <a:off x="2143108" y="980728"/>
          <a:ext cx="6715172" cy="5377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5294B8-C18F-4C90-A91A-82515F3627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425294B8-C18F-4C90-A91A-82515F3627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F87B73A-5455-459E-A88A-CC7A339897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graphicEl>
                                              <a:dgm id="{EF87B73A-5455-459E-A88A-CC7A339897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125B9FA-A95C-4E70-BA2F-6064BDFA0C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graphicEl>
                                              <a:dgm id="{6125B9FA-A95C-4E70-BA2F-6064BDFA0C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Graphic spid="5" grpId="0">
        <p:bldSub>
          <a:bldDgm bld="one"/>
        </p:bldSub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683568" y="476672"/>
            <a:ext cx="7786742" cy="1080120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/>
          <a:lstStyle/>
          <a:p>
            <a:pPr algn="ctr"/>
            <a:r>
              <a:rPr lang="en-US" altLang="ko-KR" sz="54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2. </a:t>
            </a:r>
            <a:r>
              <a:rPr lang="ko-KR" altLang="en-US" sz="54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대화의 주제 전개</a:t>
            </a:r>
            <a:endParaRPr lang="en-US" altLang="ko-KR" sz="5400" dirty="0">
              <a:solidFill>
                <a:schemeClr val="bg1"/>
              </a:solidFill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785786" y="1988840"/>
          <a:ext cx="7572428" cy="4511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FC0B188-80C7-4DEE-9E24-9ADCD2E43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graphicEl>
                                              <a:dgm id="{CFC0B188-80C7-4DEE-9E24-9ADCD2E43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CFC0B188-80C7-4DEE-9E24-9ADCD2E43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CFC0B188-80C7-4DEE-9E24-9ADCD2E43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CFC0B188-80C7-4DEE-9E24-9ADCD2E431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DA8E13-22E4-40EB-A000-33F97BD12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B0DA8E13-22E4-40EB-A000-33F97BD12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B0DA8E13-22E4-40EB-A000-33F97BD12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B0DA8E13-22E4-40EB-A000-33F97BD12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B0DA8E13-22E4-40EB-A000-33F97BD120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01CB492-5B01-4150-8F05-165D7AA0F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graphicEl>
                                              <a:dgm id="{801CB492-5B01-4150-8F05-165D7AA0F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graphicEl>
                                              <a:dgm id="{801CB492-5B01-4150-8F05-165D7AA0F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801CB492-5B01-4150-8F05-165D7AA0F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graphicEl>
                                              <a:dgm id="{801CB492-5B01-4150-8F05-165D7AA0FE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18CA096-FCFE-4F58-A5ED-96CDC6C6D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graphicEl>
                                              <a:dgm id="{F18CA096-FCFE-4F58-A5ED-96CDC6C6D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graphicEl>
                                              <a:dgm id="{F18CA096-FCFE-4F58-A5ED-96CDC6C6D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F18CA096-FCFE-4F58-A5ED-96CDC6C6D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graphicEl>
                                              <a:dgm id="{F18CA096-FCFE-4F58-A5ED-96CDC6C6D4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75BE600-7A40-4F84-8CE9-8C6A4BED33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graphicEl>
                                              <a:dgm id="{675BE600-7A40-4F84-8CE9-8C6A4BED33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graphicEl>
                                              <a:dgm id="{675BE600-7A40-4F84-8CE9-8C6A4BED33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graphicEl>
                                              <a:dgm id="{675BE600-7A40-4F84-8CE9-8C6A4BED33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graphicEl>
                                              <a:dgm id="{675BE600-7A40-4F84-8CE9-8C6A4BED33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D93EC3B-F187-4A1E-A00B-796DE7EE2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graphicEl>
                                              <a:dgm id="{3D93EC3B-F187-4A1E-A00B-796DE7EE2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graphicEl>
                                              <a:dgm id="{3D93EC3B-F187-4A1E-A00B-796DE7EE2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graphicEl>
                                              <a:dgm id="{3D93EC3B-F187-4A1E-A00B-796DE7EE2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graphicEl>
                                              <a:dgm id="{3D93EC3B-F187-4A1E-A00B-796DE7EE20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C66922-F46E-4471-9D26-2DC980B32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graphicEl>
                                              <a:dgm id="{0DC66922-F46E-4471-9D26-2DC980B32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graphicEl>
                                              <a:dgm id="{0DC66922-F46E-4471-9D26-2DC980B32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graphicEl>
                                              <a:dgm id="{0DC66922-F46E-4471-9D26-2DC980B32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graphicEl>
                                              <a:dgm id="{0DC66922-F46E-4471-9D26-2DC980B321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467544" y="404664"/>
            <a:ext cx="8136904" cy="1152128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/>
          <a:lstStyle/>
          <a:p>
            <a:pPr algn="ctr"/>
            <a:r>
              <a:rPr lang="en-US" altLang="ko-KR" sz="48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3. </a:t>
            </a:r>
            <a:r>
              <a:rPr lang="ko-KR" altLang="en-US" sz="48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일반 생활을 잘 하는 방법</a:t>
            </a:r>
            <a:endParaRPr lang="en-US" altLang="ko-KR" sz="4800" dirty="0">
              <a:solidFill>
                <a:schemeClr val="bg1"/>
              </a:solidFill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395536" y="2204864"/>
          <a:ext cx="835292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DF00F1E-43F7-465D-852B-89BFBB5977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graphicEl>
                                              <a:dgm id="{CDF00F1E-43F7-465D-852B-89BFBB5977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graphicEl>
                                              <a:dgm id="{CDF00F1E-43F7-465D-852B-89BFBB5977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CDF00F1E-43F7-465D-852B-89BFBB5977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graphicEl>
                                              <a:dgm id="{CDF00F1E-43F7-465D-852B-89BFBB5977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D819147-BF96-4A62-9251-E18B98B3A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graphicEl>
                                              <a:dgm id="{7D819147-BF96-4A62-9251-E18B98B3A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graphicEl>
                                              <a:dgm id="{7D819147-BF96-4A62-9251-E18B98B3A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7D819147-BF96-4A62-9251-E18B98B3A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graphicEl>
                                              <a:dgm id="{7D819147-BF96-4A62-9251-E18B98B3A1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7853BC1-72B3-4837-8261-C64C806807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graphicEl>
                                              <a:dgm id="{17853BC1-72B3-4837-8261-C64C806807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graphicEl>
                                              <a:dgm id="{17853BC1-72B3-4837-8261-C64C806807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graphicEl>
                                              <a:dgm id="{17853BC1-72B3-4837-8261-C64C806807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graphicEl>
                                              <a:dgm id="{17853BC1-72B3-4837-8261-C64C806807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30525DA-4D0F-4D67-9AFD-1DDC42B289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graphicEl>
                                              <a:dgm id="{D30525DA-4D0F-4D67-9AFD-1DDC42B289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graphicEl>
                                              <a:dgm id="{D30525DA-4D0F-4D67-9AFD-1DDC42B289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graphicEl>
                                              <a:dgm id="{D30525DA-4D0F-4D67-9AFD-1DDC42B289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graphicEl>
                                              <a:dgm id="{D30525DA-4D0F-4D67-9AFD-1DDC42B289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5190F33-2322-47BA-A5BB-F819A31E8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graphicEl>
                                              <a:dgm id="{65190F33-2322-47BA-A5BB-F819A31E8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graphicEl>
                                              <a:dgm id="{65190F33-2322-47BA-A5BB-F819A31E8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graphicEl>
                                              <a:dgm id="{65190F33-2322-47BA-A5BB-F819A31E8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graphicEl>
                                              <a:dgm id="{65190F33-2322-47BA-A5BB-F819A31E85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611560" y="332656"/>
            <a:ext cx="7786742" cy="1224136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/>
          <a:lstStyle/>
          <a:p>
            <a:pPr algn="ctr"/>
            <a:r>
              <a:rPr lang="en-US" altLang="ko-KR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4. </a:t>
            </a:r>
            <a:r>
              <a:rPr lang="ko-KR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대화의 주제 전개</a:t>
            </a:r>
            <a:endParaRPr lang="en-US" altLang="ko-KR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500034" y="2643182"/>
          <a:ext cx="8286808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05EAE6B-4EAD-4E76-A12E-84DEFBF45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A05EAE6B-4EAD-4E76-A12E-84DEFBF45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A05EAE6B-4EAD-4E76-A12E-84DEFBF45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A05EAE6B-4EAD-4E76-A12E-84DEFBF455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A05EAE6B-4EAD-4E76-A12E-84DEFBF455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F0C29C-A7AE-4FC5-8701-098E44DB1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B0F0C29C-A7AE-4FC5-8701-098E44DB1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B0F0C29C-A7AE-4FC5-8701-098E44DB1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B0F0C29C-A7AE-4FC5-8701-098E44DB1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graphicEl>
                                              <a:dgm id="{B0F0C29C-A7AE-4FC5-8701-098E44DB15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C5B367D-D8A5-4A7A-9E71-DB39DC4D10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3C5B367D-D8A5-4A7A-9E71-DB39DC4D10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graphicEl>
                                              <a:dgm id="{3C5B367D-D8A5-4A7A-9E71-DB39DC4D10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graphicEl>
                                              <a:dgm id="{3C5B367D-D8A5-4A7A-9E71-DB39DC4D10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graphicEl>
                                              <a:dgm id="{3C5B367D-D8A5-4A7A-9E71-DB39DC4D10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3C8018-3DF1-4026-97BB-860083FA96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graphicEl>
                                              <a:dgm id="{183C8018-3DF1-4026-97BB-860083FA96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graphicEl>
                                              <a:dgm id="{183C8018-3DF1-4026-97BB-860083FA96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graphicEl>
                                              <a:dgm id="{183C8018-3DF1-4026-97BB-860083FA96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graphicEl>
                                              <a:dgm id="{183C8018-3DF1-4026-97BB-860083FA96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395536" y="332656"/>
            <a:ext cx="8424936" cy="1080120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/>
          <a:lstStyle/>
          <a:p>
            <a:pPr algn="ctr"/>
            <a:r>
              <a:rPr lang="en-US" altLang="ko-KR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5. </a:t>
            </a:r>
            <a:r>
              <a:rPr lang="ko-KR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대화 시 주의할 점</a:t>
            </a:r>
            <a:endParaRPr lang="en-US" altLang="ko-KR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500034" y="1772816"/>
          <a:ext cx="828680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7E5CA5-DF45-46C1-BA28-55F813488D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graphicEl>
                                              <a:dgm id="{B67E5CA5-DF45-46C1-BA28-55F813488D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B67E5CA5-DF45-46C1-BA28-55F813488D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B67E5CA5-DF45-46C1-BA28-55F813488D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B67E5CA5-DF45-46C1-BA28-55F813488D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ADD70B-8BE2-4189-B532-AB15EAEDA3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9EADD70B-8BE2-4189-B532-AB15EAEDA3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9EADD70B-8BE2-4189-B532-AB15EAEDA3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9EADD70B-8BE2-4189-B532-AB15EAEDA3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9EADD70B-8BE2-4189-B532-AB15EAEDA3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D6B41D1-F987-443D-A849-F70E3474E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graphicEl>
                                              <a:dgm id="{FD6B41D1-F987-443D-A849-F70E3474E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graphicEl>
                                              <a:dgm id="{FD6B41D1-F987-443D-A849-F70E3474E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FD6B41D1-F987-443D-A849-F70E3474E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graphicEl>
                                              <a:dgm id="{FD6B41D1-F987-443D-A849-F70E3474EA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15A2BBE-1BB2-48BB-A459-1E7CD294FD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graphicEl>
                                              <a:dgm id="{E15A2BBE-1BB2-48BB-A459-1E7CD294FD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graphicEl>
                                              <a:dgm id="{E15A2BBE-1BB2-48BB-A459-1E7CD294FD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E15A2BBE-1BB2-48BB-A459-1E7CD294FD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graphicEl>
                                              <a:dgm id="{E15A2BBE-1BB2-48BB-A459-1E7CD294FD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6BE1108-AED6-4C58-AF3D-0DBE675767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graphicEl>
                                              <a:dgm id="{76BE1108-AED6-4C58-AF3D-0DBE675767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graphicEl>
                                              <a:dgm id="{76BE1108-AED6-4C58-AF3D-0DBE675767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graphicEl>
                                              <a:dgm id="{76BE1108-AED6-4C58-AF3D-0DBE675767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graphicEl>
                                              <a:dgm id="{76BE1108-AED6-4C58-AF3D-0DBE675767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0A70CB-D936-45E6-BBC9-79A5AFC399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graphicEl>
                                              <a:dgm id="{8F0A70CB-D936-45E6-BBC9-79A5AFC399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graphicEl>
                                              <a:dgm id="{8F0A70CB-D936-45E6-BBC9-79A5AFC399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graphicEl>
                                              <a:dgm id="{8F0A70CB-D936-45E6-BBC9-79A5AFC399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>
                                            <p:graphicEl>
                                              <a:dgm id="{8F0A70CB-D936-45E6-BBC9-79A5AFC399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611560" y="260648"/>
            <a:ext cx="7920880" cy="1152128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/>
          <a:lstStyle/>
          <a:p>
            <a:pPr algn="ctr"/>
            <a:r>
              <a:rPr lang="en-US" altLang="ko-KR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6. </a:t>
            </a:r>
            <a:r>
              <a:rPr lang="ko-KR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접근할 때 주의할 것</a:t>
            </a:r>
            <a:endParaRPr lang="en-US" altLang="ko-KR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500034" y="1988840"/>
          <a:ext cx="828680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55DD98D-851A-4BB9-BDA4-6783A62FED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graphicEl>
                                              <a:dgm id="{455DD98D-851A-4BB9-BDA4-6783A62FED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455DD98D-851A-4BB9-BDA4-6783A62FED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455DD98D-851A-4BB9-BDA4-6783A62FED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455DD98D-851A-4BB9-BDA4-6783A62FED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63657ACE-6055-4B5F-ADA5-F1145D902A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BD0413-2E74-4C40-A6D9-EE9FE3E22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07BD0413-2E74-4C40-A6D9-EE9FE3E22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07BD0413-2E74-4C40-A6D9-EE9FE3E22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07BD0413-2E74-4C40-A6D9-EE9FE3E22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graphicEl>
                                              <a:dgm id="{07BD0413-2E74-4C40-A6D9-EE9FE3E227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BCB8B8C-2C60-4743-AFF1-505BF7D0DD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EBCB8B8C-2C60-4743-AFF1-505BF7D0DD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graphicEl>
                                              <a:dgm id="{EBCB8B8C-2C60-4743-AFF1-505BF7D0DD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graphicEl>
                                              <a:dgm id="{EBCB8B8C-2C60-4743-AFF1-505BF7D0DD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graphicEl>
                                              <a:dgm id="{EBCB8B8C-2C60-4743-AFF1-505BF7D0DD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F242E7-A42C-4314-9F08-D1DBF041B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graphicEl>
                                              <a:dgm id="{82F242E7-A42C-4314-9F08-D1DBF041B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graphicEl>
                                              <a:dgm id="{82F242E7-A42C-4314-9F08-D1DBF041B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graphicEl>
                                              <a:dgm id="{82F242E7-A42C-4314-9F08-D1DBF041B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graphicEl>
                                              <a:dgm id="{82F242E7-A42C-4314-9F08-D1DBF041BB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539552" y="332656"/>
            <a:ext cx="8064896" cy="1152128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/>
          <a:lstStyle/>
          <a:p>
            <a:pPr algn="ctr"/>
            <a:r>
              <a:rPr lang="en-US" altLang="ko-KR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7. </a:t>
            </a:r>
            <a:r>
              <a:rPr lang="ko-KR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접근 및 관계 맺기</a:t>
            </a:r>
            <a:endParaRPr lang="en-US" altLang="ko-KR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785786" y="1916832"/>
          <a:ext cx="750099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8AEFE122-6247-47BA-9313-6977965F28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B9AE8B0B-CFF7-4CA6-BA2F-B9BDDDA42A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72D27F1-03D5-445D-9A63-D935B2CA9C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graphicEl>
                                              <a:dgm id="{972D27F1-03D5-445D-9A63-D935B2CA9C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graphicEl>
                                              <a:dgm id="{972D27F1-03D5-445D-9A63-D935B2CA9C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972D27F1-03D5-445D-9A63-D935B2CA9C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graphicEl>
                                              <a:dgm id="{972D27F1-03D5-445D-9A63-D935B2CA9C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0C5EE07-0FD9-40AE-9E63-44DFF482A3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graphicEl>
                                              <a:dgm id="{10C5EE07-0FD9-40AE-9E63-44DFF482A3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graphicEl>
                                              <a:dgm id="{10C5EE07-0FD9-40AE-9E63-44DFF482A3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10C5EE07-0FD9-40AE-9E63-44DFF482A3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graphicEl>
                                              <a:dgm id="{10C5EE07-0FD9-40AE-9E63-44DFF482A3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D29D2B7-4E7B-4790-A856-0B1B058D0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graphicEl>
                                              <a:dgm id="{BD29D2B7-4E7B-4790-A856-0B1B058D0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graphicEl>
                                              <a:dgm id="{BD29D2B7-4E7B-4790-A856-0B1B058D0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graphicEl>
                                              <a:dgm id="{BD29D2B7-4E7B-4790-A856-0B1B058D0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graphicEl>
                                              <a:dgm id="{BD29D2B7-4E7B-4790-A856-0B1B058D06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7D57E4-4D00-4272-8C5B-44C524064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graphicEl>
                                              <a:dgm id="{757D57E4-4D00-4272-8C5B-44C524064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graphicEl>
                                              <a:dgm id="{757D57E4-4D00-4272-8C5B-44C524064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graphicEl>
                                              <a:dgm id="{757D57E4-4D00-4272-8C5B-44C524064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graphicEl>
                                              <a:dgm id="{757D57E4-4D00-4272-8C5B-44C524064D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B70408-09BC-4D1D-9B19-8C2B54727E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graphicEl>
                                              <a:dgm id="{90B70408-09BC-4D1D-9B19-8C2B54727E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graphicEl>
                                              <a:dgm id="{90B70408-09BC-4D1D-9B19-8C2B54727E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graphicEl>
                                              <a:dgm id="{90B70408-09BC-4D1D-9B19-8C2B54727E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graphicEl>
                                              <a:dgm id="{90B70408-09BC-4D1D-9B19-8C2B54727E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611560" y="404664"/>
            <a:ext cx="792044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  <a:cs typeface="+mj-cs"/>
              </a:rPr>
              <a:t>신축 아파트 전도의 기회</a:t>
            </a:r>
            <a:endParaRPr kumimoji="0" lang="ko-KR" altLang="en-US" sz="60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08서울남산체 EB" pitchFamily="18" charset="-127"/>
              <a:ea typeface="08서울남산체 EB" pitchFamily="18" charset="-127"/>
              <a:cs typeface="+mj-cs"/>
            </a:endParaRPr>
          </a:p>
        </p:txBody>
      </p:sp>
      <p:graphicFrame>
        <p:nvGraphicFramePr>
          <p:cNvPr id="4" name="다이어그램 3"/>
          <p:cNvGraphicFramePr/>
          <p:nvPr/>
        </p:nvGraphicFramePr>
        <p:xfrm>
          <a:off x="395536" y="1700808"/>
          <a:ext cx="842493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58B8B6-A88A-48E2-B22C-4B70FFBE87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3858B8B6-A88A-48E2-B22C-4B70FFBE87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9C079B-C3B8-433A-9355-B7AF92FB54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39C079B-C3B8-433A-9355-B7AF92FB54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2F000D-AD82-49AD-8774-55358180DF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182F000D-AD82-49AD-8774-55358180DF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467544" y="404664"/>
            <a:ext cx="8136904" cy="1224136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none" anchor="ctr"/>
          <a:lstStyle/>
          <a:p>
            <a:pPr algn="ctr"/>
            <a:r>
              <a:rPr lang="en-US" altLang="ko-KR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8.</a:t>
            </a:r>
            <a:r>
              <a:rPr lang="ko-KR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 </a:t>
            </a:r>
            <a:r>
              <a:rPr lang="ko-KR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08서울남산체 EB" pitchFamily="18" charset="-127"/>
                <a:ea typeface="08서울남산체 EB" pitchFamily="18" charset="-127"/>
              </a:rPr>
              <a:t>다양한 반응에 따른 대처</a:t>
            </a:r>
            <a:endParaRPr lang="en-US" altLang="ko-KR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395536" y="2060848"/>
          <a:ext cx="8358214" cy="4511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7D0B3FE-275C-4DC6-BB13-B15E65A794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graphicEl>
                                              <a:dgm id="{E7D0B3FE-275C-4DC6-BB13-B15E65A794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E7D0B3FE-275C-4DC6-BB13-B15E65A794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E7D0B3FE-275C-4DC6-BB13-B15E65A794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E7D0B3FE-275C-4DC6-BB13-B15E65A794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6481124-F13C-453A-AB50-2D0950D80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46481124-F13C-453A-AB50-2D0950D80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46481124-F13C-453A-AB50-2D0950D80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46481124-F13C-453A-AB50-2D0950D80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46481124-F13C-453A-AB50-2D0950D80D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7D5052F-EBB4-4C39-9AB3-E2183942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37D5052F-EBB4-4C39-9AB3-E2183942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37D5052F-EBB4-4C39-9AB3-E2183942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37D5052F-EBB4-4C39-9AB3-E21839422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graphicEl>
                                              <a:dgm id="{37D5052F-EBB4-4C39-9AB3-E218394221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1B74CBC-E793-42D2-9D33-DF9F136B9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E1B74CBC-E793-42D2-9D33-DF9F136B9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graphicEl>
                                              <a:dgm id="{E1B74CBC-E793-42D2-9D33-DF9F136B9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graphicEl>
                                              <a:dgm id="{E1B74CBC-E793-42D2-9D33-DF9F136B9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graphicEl>
                                              <a:dgm id="{E1B74CBC-E793-42D2-9D33-DF9F136B95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7DFEF4F-68BC-4C92-9134-65930CB91D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graphicEl>
                                              <a:dgm id="{47DFEF4F-68BC-4C92-9134-65930CB91D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graphicEl>
                                              <a:dgm id="{47DFEF4F-68BC-4C92-9134-65930CB91D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graphicEl>
                                              <a:dgm id="{47DFEF4F-68BC-4C92-9134-65930CB91D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graphicEl>
                                              <a:dgm id="{47DFEF4F-68BC-4C92-9134-65930CB91D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C469869-89E3-46CC-B79E-5DB8E1E61A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graphicEl>
                                              <a:dgm id="{7C469869-89E3-46CC-B79E-5DB8E1E61A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graphicEl>
                                              <a:dgm id="{7C469869-89E3-46CC-B79E-5DB8E1E61A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graphicEl>
                                              <a:dgm id="{7C469869-89E3-46CC-B79E-5DB8E1E61A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graphicEl>
                                              <a:dgm id="{7C469869-89E3-46CC-B79E-5DB8E1E61A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A3FA05E-73DA-4ECA-8721-78747180D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graphicEl>
                                              <a:dgm id="{EA3FA05E-73DA-4ECA-8721-78747180D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graphicEl>
                                              <a:dgm id="{EA3FA05E-73DA-4ECA-8721-78747180D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graphicEl>
                                              <a:dgm id="{EA3FA05E-73DA-4ECA-8721-78747180D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graphicEl>
                                              <a:dgm id="{EA3FA05E-73DA-4ECA-8721-78747180D6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3CE41A9-A250-4668-9DF0-20EDE6E3B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graphicEl>
                                              <a:dgm id="{03CE41A9-A250-4668-9DF0-20EDE6E3B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graphicEl>
                                              <a:dgm id="{03CE41A9-A250-4668-9DF0-20EDE6E3B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graphicEl>
                                              <a:dgm id="{03CE41A9-A250-4668-9DF0-20EDE6E3B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">
                                            <p:graphicEl>
                                              <a:dgm id="{03CE41A9-A250-4668-9DF0-20EDE6E3B0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다이어그램 2"/>
          <p:cNvGraphicFramePr/>
          <p:nvPr/>
        </p:nvGraphicFramePr>
        <p:xfrm>
          <a:off x="446856" y="1916832"/>
          <a:ext cx="8229600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29146" y="1668130"/>
            <a:ext cx="7615262" cy="4929222"/>
          </a:xfrm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5400" dirty="0" smtClean="0">
                <a:latin typeface="08서울남산체 EB" pitchFamily="18" charset="-127"/>
                <a:ea typeface="08서울남산체 EB" pitchFamily="18" charset="-127"/>
              </a:rPr>
              <a:t>  입주 </a:t>
            </a:r>
            <a:r>
              <a:rPr lang="en-US" altLang="ko-KR" sz="5400" dirty="0" smtClean="0">
                <a:latin typeface="08서울남산체 EB" pitchFamily="18" charset="-127"/>
                <a:ea typeface="08서울남산체 EB" pitchFamily="18" charset="-127"/>
              </a:rPr>
              <a:t>30~45</a:t>
            </a:r>
            <a:r>
              <a:rPr lang="ko-KR" altLang="en-US" sz="5400" dirty="0" smtClean="0">
                <a:latin typeface="08서울남산체 EB" pitchFamily="18" charset="-127"/>
                <a:ea typeface="08서울남산체 EB" pitchFamily="18" charset="-127"/>
              </a:rPr>
              <a:t>일 전 입주자들이 아파트를 방문하여 시공</a:t>
            </a:r>
            <a:r>
              <a:rPr lang="en-US" altLang="ko-KR" sz="5400" dirty="0" smtClean="0">
                <a:latin typeface="08서울남산체 EB" pitchFamily="18" charset="-127"/>
                <a:ea typeface="08서울남산체 EB" pitchFamily="18" charset="-127"/>
              </a:rPr>
              <a:t>, </a:t>
            </a:r>
            <a:r>
              <a:rPr lang="ko-KR" altLang="en-US" sz="5400" dirty="0" smtClean="0">
                <a:latin typeface="08서울남산체 EB" pitchFamily="18" charset="-127"/>
                <a:ea typeface="08서울남산체 EB" pitchFamily="18" charset="-127"/>
              </a:rPr>
              <a:t>설비 상태를 점검하고 미진한 부분들의 보수를 요청하는 날</a:t>
            </a:r>
            <a:endParaRPr lang="ko-KR" altLang="en-US" sz="5400" dirty="0"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5" name="다이어그램 4"/>
          <p:cNvGraphicFramePr/>
          <p:nvPr/>
        </p:nvGraphicFramePr>
        <p:xfrm>
          <a:off x="899592" y="260648"/>
          <a:ext cx="7416824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다이어그램 4"/>
          <p:cNvGraphicFramePr/>
          <p:nvPr/>
        </p:nvGraphicFramePr>
        <p:xfrm>
          <a:off x="467544" y="332656"/>
          <a:ext cx="8352928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395536" y="1470744"/>
          <a:ext cx="8229600" cy="505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FEE0B6B-090E-4F94-8158-E66FF02AB1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0FEE0B6B-090E-4F94-8158-E66FF02AB1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997209B-2DF0-4A1F-9033-C79E3ADEF4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2997209B-2DF0-4A1F-9033-C79E3ADEF4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BB6EA6A-F6E0-4E1E-A9D9-AF83E676AE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DBB6EA6A-F6E0-4E1E-A9D9-AF83E676AE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03AC2-A019-4958-9686-8D67EFDF0F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4D403AC2-A019-4958-9686-8D67EFDF0F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671AC67-821D-4E87-BA36-13E9C9875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dgm id="{6671AC67-821D-4E87-BA36-13E9C98751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다이어그램 4"/>
          <p:cNvGraphicFramePr/>
          <p:nvPr/>
        </p:nvGraphicFramePr>
        <p:xfrm>
          <a:off x="467544" y="260648"/>
          <a:ext cx="8208912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457200" y="1470744"/>
          <a:ext cx="8291264" cy="505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856FDB-D8F3-4784-A890-C47C708F35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41856FDB-D8F3-4784-A890-C47C708F35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49E0394-3496-4073-8ED6-D7441167F5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949E0394-3496-4073-8ED6-D7441167F5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0F4C13C-DE4E-445B-8424-FF2FAB98B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E0F4C13C-DE4E-445B-8424-FF2FAB98B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8"/>
          <p:cNvSpPr>
            <a:spLocks noChangeArrowheads="1"/>
          </p:cNvSpPr>
          <p:nvPr/>
        </p:nvSpPr>
        <p:spPr bwMode="gray">
          <a:xfrm>
            <a:off x="539552" y="1772816"/>
            <a:ext cx="7776864" cy="1008112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altLang="ko-KR" sz="48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  </a:t>
            </a:r>
            <a:r>
              <a:rPr lang="en-US" altLang="ko-KR" sz="48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1) </a:t>
            </a:r>
            <a:r>
              <a:rPr lang="ko-KR" altLang="en-US" sz="4800" b="1" dirty="0" smtClean="0">
                <a:solidFill>
                  <a:schemeClr val="bg1"/>
                </a:solidFill>
                <a:latin typeface="08서울남산체 EB" pitchFamily="18" charset="-127"/>
                <a:ea typeface="08서울남산체 EB" pitchFamily="18" charset="-127"/>
              </a:rPr>
              <a:t>전교인 참여 운동</a:t>
            </a:r>
            <a:endParaRPr lang="en-US" altLang="ko-KR" sz="4800" dirty="0">
              <a:solidFill>
                <a:schemeClr val="bg1"/>
              </a:solidFill>
              <a:latin typeface="08서울남산체 EB" pitchFamily="18" charset="-127"/>
              <a:ea typeface="08서울남산체 EB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428596" y="3071810"/>
          <a:ext cx="8429684" cy="3309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다이어그램 7"/>
          <p:cNvGraphicFramePr/>
          <p:nvPr/>
        </p:nvGraphicFramePr>
        <p:xfrm>
          <a:off x="467544" y="260648"/>
          <a:ext cx="8208912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79BEC5A-26FE-4C9E-955E-BB819E1374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C79BEC5A-26FE-4C9E-955E-BB819E1374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5A2444D-94F6-4BBA-A5F0-9B47020317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B5A2444D-94F6-4BBA-A5F0-9B47020317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B7B3039-3677-4C86-B037-F5679082D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9B7B3039-3677-4C86-B037-F5679082DB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2D493A5-21C3-4A5A-B964-DD609FB1EC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">
                                            <p:graphicEl>
                                              <a:dgm id="{02D493A5-21C3-4A5A-B964-DD609FB1EC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5A50BF-58A9-4261-B0B1-24AE673A30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">
                                            <p:graphicEl>
                                              <a:dgm id="{AD5A50BF-58A9-4261-B0B1-24AE673A30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E6499E1-0F06-403E-8619-EA52F02CC5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">
                                            <p:graphicEl>
                                              <a:dgm id="{7E6499E1-0F06-403E-8619-EA52F02CC5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13535A-7C8E-43A3-BF7A-DD7A4A2919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">
                                            <p:graphicEl>
                                              <a:dgm id="{CE13535A-7C8E-43A3-BF7A-DD7A4A2919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70D4F24-917C-492E-95BA-E20941F762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">
                                            <p:graphicEl>
                                              <a:dgm id="{370D4F24-917C-492E-95BA-E20941F762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바람개비 파워포인트 2007 테마">
  <a:themeElements>
    <a:clrScheme name="design 37">
      <a:dk1>
        <a:srgbClr val="020C27"/>
      </a:dk1>
      <a:lt1>
        <a:srgbClr val="FFFFFF"/>
      </a:lt1>
      <a:dk2>
        <a:srgbClr val="77C1C2"/>
      </a:dk2>
      <a:lt2>
        <a:srgbClr val="EEF4F7"/>
      </a:lt2>
      <a:accent1>
        <a:srgbClr val="072E96"/>
      </a:accent1>
      <a:accent2>
        <a:srgbClr val="BD8DCD"/>
      </a:accent2>
      <a:accent3>
        <a:srgbClr val="6F2689"/>
      </a:accent3>
      <a:accent4>
        <a:srgbClr val="6195BC"/>
      </a:accent4>
      <a:accent5>
        <a:srgbClr val="26865B"/>
      </a:accent5>
      <a:accent6>
        <a:srgbClr val="548426"/>
      </a:accent6>
      <a:hlink>
        <a:srgbClr val="1B553F"/>
      </a:hlink>
      <a:folHlink>
        <a:srgbClr val="072E96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2787</TotalTime>
  <Words>682</Words>
  <Application>Microsoft Office PowerPoint</Application>
  <PresentationFormat>화면 슬라이드 쇼(4:3)</PresentationFormat>
  <Paragraphs>246</Paragraphs>
  <Slides>40</Slides>
  <Notes>35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1" baseType="lpstr">
      <vt:lpstr>바람개비 파워포인트 2007 테마</vt:lpstr>
      <vt:lpstr>아파트 전도  전략 </vt:lpstr>
      <vt:lpstr>프로젝트 진행 단계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  <vt:lpstr>슬라이드 39</vt:lpstr>
      <vt:lpstr>슬라이드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2.3단지 전도전략</dc:title>
  <dc:creator>mjlee</dc:creator>
  <cp:lastModifiedBy>mjlee</cp:lastModifiedBy>
  <cp:revision>13</cp:revision>
  <dcterms:created xsi:type="dcterms:W3CDTF">2008-12-21T01:11:49Z</dcterms:created>
  <dcterms:modified xsi:type="dcterms:W3CDTF">2011-06-18T04:19:11Z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TC300040901042</vt:lpwstr>
  </property>
</Properties>
</file>